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8" r:id="rId2"/>
    <p:sldId id="270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0CF7-F744-46CB-A342-A7ACC609F9ED}" type="datetimeFigureOut">
              <a:rPr lang="sl-SI" smtClean="0"/>
              <a:t>31. 03. 2022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DB2E-2D36-402F-BB24-27E552FB2F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0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819595" cy="550912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911424" y="5528736"/>
            <a:ext cx="2844800" cy="365125"/>
          </a:xfrm>
        </p:spPr>
        <p:txBody>
          <a:bodyPr/>
          <a:lstStyle/>
          <a:p>
            <a:fld id="{7DC1FE21-94AD-4299-9B6B-DE1AA6989535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549902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32800" y="5554136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04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CD5A-0E1E-4D90-B86F-D93657657EF5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2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95B7-C483-4488-BF96-B44C9EE34894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2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23392" y="5085185"/>
            <a:ext cx="2844800" cy="365125"/>
          </a:xfrm>
        </p:spPr>
        <p:txBody>
          <a:bodyPr/>
          <a:lstStyle/>
          <a:p>
            <a:fld id="{96CF0542-1FDF-41FA-9309-52D0CFEFD132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085185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88288" y="5085185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36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7435" y="378904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07435" y="227687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007435" y="5301209"/>
            <a:ext cx="2844800" cy="365125"/>
          </a:xfrm>
        </p:spPr>
        <p:txBody>
          <a:bodyPr/>
          <a:lstStyle/>
          <a:p>
            <a:fld id="{79985B2E-4BAD-479F-9670-84C81D4C939D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229201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88288" y="5301209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103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068-4AC9-4E54-BBE5-3D0B3B586B49}" type="datetime1">
              <a:rPr lang="sl-SI" smtClean="0"/>
              <a:t>31. 03. 2022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08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0E07-41AC-4C75-A978-0916960A46F6}" type="datetime1">
              <a:rPr lang="sl-SI" smtClean="0"/>
              <a:t>31. 03. 2022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Skupina 9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12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28A2-042F-4F3C-9863-49FD41AEDC64}" type="datetime1">
              <a:rPr lang="sl-SI" smtClean="0"/>
              <a:t>31. 03. 2022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6" name="Skupina 5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9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3B6E-B5C9-4EBA-B463-042CD622374E}" type="datetime1">
              <a:rPr lang="sl-SI" smtClean="0"/>
              <a:t>31. 03. 2022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5" name="Skupina 4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4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1814-814A-4299-8FA5-572E37CE2539}" type="datetime1">
              <a:rPr lang="sl-SI" smtClean="0"/>
              <a:t>31. 03. 2022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7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811-C278-43C6-B484-3DB62E0E2AFC}" type="datetime1">
              <a:rPr lang="sl-SI" smtClean="0"/>
              <a:t>31. 03. 2022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F82D-2D76-45A3-9BA7-DFF36554D893}" type="datetime1">
              <a:rPr lang="sl-SI" smtClean="0"/>
              <a:t>31. 03. 2022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7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188DF7-B5CE-4450-BEA5-5CD47EA8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NAVODILA ZA PRIJAVO UČENCEV NA IZBIRNE PREDMETE  ZA ŠOLSKO LETO 2022/23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3CC87E-6804-416A-97E6-187EC7599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Prijava je mogoča od 2. 4. do 22. 4. 2022</a:t>
            </a:r>
          </a:p>
          <a:p>
            <a:r>
              <a:rPr lang="sl-SI" sz="2400" dirty="0">
                <a:solidFill>
                  <a:srgbClr val="0070C0"/>
                </a:solidFill>
              </a:rPr>
              <a:t>Več informacij na splošno o izbirnih predmetih ter podrobno o  posameznih izbirnih predmetih najdete v publikaciji, ki je objavljena na spletni strani šole. 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9C87781-9977-4E33-B605-2D20F5F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</p:spTree>
    <p:extLst>
      <p:ext uri="{BB962C8B-B14F-4D97-AF65-F5344CB8AC3E}">
        <p14:creationId xmlns:p14="http://schemas.microsoft.com/office/powerpoint/2010/main" val="33459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6E9A3742-44DE-4513-953C-B85F840B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C55B7D-111D-4B23-B5F7-938C7269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5" y="0"/>
            <a:ext cx="1096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CEE60E7-F66F-4194-9D0E-655AD4A9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1. KORAK</a:t>
            </a:r>
            <a:br>
              <a:rPr lang="sl-SI" dirty="0"/>
            </a:br>
            <a:endParaRPr lang="sl-SI" dirty="0"/>
          </a:p>
        </p:txBody>
      </p: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3E641363-5EF9-433B-938B-2F8B5DF8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FFF9E7D-BA67-4EB0-9238-3F5880F6B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133855"/>
            <a:ext cx="8388096" cy="50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588D93-3C13-40FC-BEEC-654073A1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u="sng" dirty="0">
                <a:solidFill>
                  <a:srgbClr val="0070C0"/>
                </a:solidFill>
              </a:rPr>
              <a:t>2. KORAK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C32645-8D40-412A-A2E2-FE3F3859C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7068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Vstopili ste v ‚vaš del‘ </a:t>
            </a:r>
          </a:p>
          <a:p>
            <a:pPr marL="0" indent="0">
              <a:buNone/>
            </a:pPr>
            <a:r>
              <a:rPr lang="sl-SI" dirty="0" err="1">
                <a:solidFill>
                  <a:srgbClr val="0070C0"/>
                </a:solidFill>
              </a:rPr>
              <a:t>Lopolis</a:t>
            </a:r>
            <a:r>
              <a:rPr lang="sl-SI" dirty="0">
                <a:solidFill>
                  <a:srgbClr val="0070C0"/>
                </a:solidFill>
              </a:rPr>
              <a:t> portala.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Klik na vrstico ‚Prijave; predmeti‘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BE1F3AD4-0114-4F40-A161-3C87443C009A}"/>
              </a:ext>
            </a:extLst>
          </p:cNvPr>
          <p:cNvCxnSpPr>
            <a:cxnSpLocks/>
          </p:cNvCxnSpPr>
          <p:nvPr/>
        </p:nvCxnSpPr>
        <p:spPr>
          <a:xfrm flipV="1">
            <a:off x="5276088" y="2602992"/>
            <a:ext cx="1057656" cy="1685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E192B94-0A6E-4777-ACD0-9FD5EA4C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B3222803-C812-445E-A55F-AFC903708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7888" y="487681"/>
            <a:ext cx="7144512" cy="5230368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26FFB390-700B-4048-8DE2-611F25974364}"/>
              </a:ext>
            </a:extLst>
          </p:cNvPr>
          <p:cNvCxnSpPr/>
          <p:nvPr/>
        </p:nvCxnSpPr>
        <p:spPr>
          <a:xfrm>
            <a:off x="1731264" y="5013644"/>
            <a:ext cx="27797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5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BF122-7506-4950-8846-44C9560A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3. KORAK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5ADFDC9-5125-45FC-B205-2F826496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CF8AC05-2A46-422D-B6FD-DEEA0801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59" y="365761"/>
            <a:ext cx="8612141" cy="5401055"/>
          </a:xfrm>
          <a:prstGeom prst="rect">
            <a:avLst/>
          </a:prstGeom>
        </p:spPr>
      </p:pic>
      <p:sp>
        <p:nvSpPr>
          <p:cNvPr id="7" name="Prostoročno: oblika 6">
            <a:extLst>
              <a:ext uri="{FF2B5EF4-FFF2-40B4-BE49-F238E27FC236}">
                <a16:creationId xmlns:a16="http://schemas.microsoft.com/office/drawing/2014/main" id="{98A30A9C-B4EF-49C6-B2BF-2A7EEAD72694}"/>
              </a:ext>
            </a:extLst>
          </p:cNvPr>
          <p:cNvSpPr/>
          <p:nvPr/>
        </p:nvSpPr>
        <p:spPr>
          <a:xfrm>
            <a:off x="4266832" y="1670304"/>
            <a:ext cx="1879599" cy="512064"/>
          </a:xfrm>
          <a:custGeom>
            <a:avLst/>
            <a:gdLst>
              <a:gd name="connsiteX0" fmla="*/ 488048 w 1879599"/>
              <a:gd name="connsiteY0" fmla="*/ 73152 h 512064"/>
              <a:gd name="connsiteX1" fmla="*/ 24752 w 1879599"/>
              <a:gd name="connsiteY1" fmla="*/ 97536 h 512064"/>
              <a:gd name="connsiteX2" fmla="*/ 368 w 1879599"/>
              <a:gd name="connsiteY2" fmla="*/ 158496 h 512064"/>
              <a:gd name="connsiteX3" fmla="*/ 12560 w 1879599"/>
              <a:gd name="connsiteY3" fmla="*/ 231648 h 512064"/>
              <a:gd name="connsiteX4" fmla="*/ 122288 w 1879599"/>
              <a:gd name="connsiteY4" fmla="*/ 414528 h 512064"/>
              <a:gd name="connsiteX5" fmla="*/ 207632 w 1879599"/>
              <a:gd name="connsiteY5" fmla="*/ 463296 h 512064"/>
              <a:gd name="connsiteX6" fmla="*/ 244208 w 1879599"/>
              <a:gd name="connsiteY6" fmla="*/ 475488 h 512064"/>
              <a:gd name="connsiteX7" fmla="*/ 536816 w 1879599"/>
              <a:gd name="connsiteY7" fmla="*/ 512064 h 512064"/>
              <a:gd name="connsiteX8" fmla="*/ 744080 w 1879599"/>
              <a:gd name="connsiteY8" fmla="*/ 499872 h 512064"/>
              <a:gd name="connsiteX9" fmla="*/ 914768 w 1879599"/>
              <a:gd name="connsiteY9" fmla="*/ 487680 h 512064"/>
              <a:gd name="connsiteX10" fmla="*/ 1378064 w 1879599"/>
              <a:gd name="connsiteY10" fmla="*/ 475488 h 512064"/>
              <a:gd name="connsiteX11" fmla="*/ 1426832 w 1879599"/>
              <a:gd name="connsiteY11" fmla="*/ 463296 h 512064"/>
              <a:gd name="connsiteX12" fmla="*/ 1512176 w 1879599"/>
              <a:gd name="connsiteY12" fmla="*/ 438912 h 512064"/>
              <a:gd name="connsiteX13" fmla="*/ 1695056 w 1879599"/>
              <a:gd name="connsiteY13" fmla="*/ 414528 h 512064"/>
              <a:gd name="connsiteX14" fmla="*/ 1743824 w 1879599"/>
              <a:gd name="connsiteY14" fmla="*/ 390144 h 512064"/>
              <a:gd name="connsiteX15" fmla="*/ 1829168 w 1879599"/>
              <a:gd name="connsiteY15" fmla="*/ 353568 h 512064"/>
              <a:gd name="connsiteX16" fmla="*/ 1865744 w 1879599"/>
              <a:gd name="connsiteY16" fmla="*/ 316992 h 512064"/>
              <a:gd name="connsiteX17" fmla="*/ 1841360 w 1879599"/>
              <a:gd name="connsiteY17" fmla="*/ 146304 h 512064"/>
              <a:gd name="connsiteX18" fmla="*/ 1804784 w 1879599"/>
              <a:gd name="connsiteY18" fmla="*/ 97536 h 512064"/>
              <a:gd name="connsiteX19" fmla="*/ 1695056 w 1879599"/>
              <a:gd name="connsiteY19" fmla="*/ 60960 h 512064"/>
              <a:gd name="connsiteX20" fmla="*/ 1243952 w 1879599"/>
              <a:gd name="connsiteY20" fmla="*/ 12192 h 512064"/>
              <a:gd name="connsiteX21" fmla="*/ 805040 w 1879599"/>
              <a:gd name="connsiteY21" fmla="*/ 0 h 512064"/>
              <a:gd name="connsiteX22" fmla="*/ 475856 w 1879599"/>
              <a:gd name="connsiteY22" fmla="*/ 12192 h 512064"/>
              <a:gd name="connsiteX23" fmla="*/ 451472 w 1879599"/>
              <a:gd name="connsiteY23" fmla="*/ 48768 h 512064"/>
              <a:gd name="connsiteX24" fmla="*/ 402704 w 1879599"/>
              <a:gd name="connsiteY24" fmla="*/ 6096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9599" h="512064">
                <a:moveTo>
                  <a:pt x="488048" y="73152"/>
                </a:moveTo>
                <a:cubicBezTo>
                  <a:pt x="333616" y="81280"/>
                  <a:pt x="177083" y="70878"/>
                  <a:pt x="24752" y="97536"/>
                </a:cubicBezTo>
                <a:cubicBezTo>
                  <a:pt x="3194" y="101309"/>
                  <a:pt x="2349" y="136701"/>
                  <a:pt x="368" y="158496"/>
                </a:cubicBezTo>
                <a:cubicBezTo>
                  <a:pt x="-1870" y="183115"/>
                  <a:pt x="6564" y="207666"/>
                  <a:pt x="12560" y="231648"/>
                </a:cubicBezTo>
                <a:cubicBezTo>
                  <a:pt x="28525" y="295508"/>
                  <a:pt x="62757" y="380511"/>
                  <a:pt x="122288" y="414528"/>
                </a:cubicBezTo>
                <a:cubicBezTo>
                  <a:pt x="150736" y="430784"/>
                  <a:pt x="178326" y="448643"/>
                  <a:pt x="207632" y="463296"/>
                </a:cubicBezTo>
                <a:cubicBezTo>
                  <a:pt x="219127" y="469043"/>
                  <a:pt x="231495" y="473605"/>
                  <a:pt x="244208" y="475488"/>
                </a:cubicBezTo>
                <a:cubicBezTo>
                  <a:pt x="341442" y="489893"/>
                  <a:pt x="439280" y="499872"/>
                  <a:pt x="536816" y="512064"/>
                </a:cubicBezTo>
                <a:lnTo>
                  <a:pt x="744080" y="499872"/>
                </a:lnTo>
                <a:cubicBezTo>
                  <a:pt x="801003" y="496200"/>
                  <a:pt x="857769" y="489872"/>
                  <a:pt x="914768" y="487680"/>
                </a:cubicBezTo>
                <a:cubicBezTo>
                  <a:pt x="1069139" y="481743"/>
                  <a:pt x="1223632" y="479552"/>
                  <a:pt x="1378064" y="475488"/>
                </a:cubicBezTo>
                <a:cubicBezTo>
                  <a:pt x="1394320" y="471424"/>
                  <a:pt x="1410666" y="467705"/>
                  <a:pt x="1426832" y="463296"/>
                </a:cubicBezTo>
                <a:cubicBezTo>
                  <a:pt x="1455376" y="455511"/>
                  <a:pt x="1483347" y="445565"/>
                  <a:pt x="1512176" y="438912"/>
                </a:cubicBezTo>
                <a:cubicBezTo>
                  <a:pt x="1562993" y="427185"/>
                  <a:pt x="1648049" y="419751"/>
                  <a:pt x="1695056" y="414528"/>
                </a:cubicBezTo>
                <a:cubicBezTo>
                  <a:pt x="1711312" y="406400"/>
                  <a:pt x="1727278" y="397665"/>
                  <a:pt x="1743824" y="390144"/>
                </a:cubicBezTo>
                <a:cubicBezTo>
                  <a:pt x="1772000" y="377337"/>
                  <a:pt x="1802628" y="369492"/>
                  <a:pt x="1829168" y="353568"/>
                </a:cubicBezTo>
                <a:cubicBezTo>
                  <a:pt x="1843953" y="344697"/>
                  <a:pt x="1853552" y="329184"/>
                  <a:pt x="1865744" y="316992"/>
                </a:cubicBezTo>
                <a:cubicBezTo>
                  <a:pt x="1885646" y="237385"/>
                  <a:pt x="1889286" y="258132"/>
                  <a:pt x="1841360" y="146304"/>
                </a:cubicBezTo>
                <a:cubicBezTo>
                  <a:pt x="1833356" y="127627"/>
                  <a:pt x="1822336" y="107775"/>
                  <a:pt x="1804784" y="97536"/>
                </a:cubicBezTo>
                <a:cubicBezTo>
                  <a:pt x="1771481" y="78110"/>
                  <a:pt x="1732127" y="71552"/>
                  <a:pt x="1695056" y="60960"/>
                </a:cubicBezTo>
                <a:cubicBezTo>
                  <a:pt x="1500673" y="5422"/>
                  <a:pt x="1604334" y="28573"/>
                  <a:pt x="1243952" y="12192"/>
                </a:cubicBezTo>
                <a:cubicBezTo>
                  <a:pt x="1097743" y="5546"/>
                  <a:pt x="951344" y="4064"/>
                  <a:pt x="805040" y="0"/>
                </a:cubicBezTo>
                <a:cubicBezTo>
                  <a:pt x="695312" y="4064"/>
                  <a:pt x="584629" y="-2811"/>
                  <a:pt x="475856" y="12192"/>
                </a:cubicBezTo>
                <a:cubicBezTo>
                  <a:pt x="461340" y="14194"/>
                  <a:pt x="463664" y="40640"/>
                  <a:pt x="451472" y="48768"/>
                </a:cubicBezTo>
                <a:cubicBezTo>
                  <a:pt x="437530" y="58063"/>
                  <a:pt x="402704" y="60960"/>
                  <a:pt x="402704" y="6096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A98D392C-832D-4887-8640-70079F755A5B}"/>
              </a:ext>
            </a:extLst>
          </p:cNvPr>
          <p:cNvSpPr/>
          <p:nvPr/>
        </p:nvSpPr>
        <p:spPr>
          <a:xfrm>
            <a:off x="4266643" y="2157984"/>
            <a:ext cx="1830332" cy="585216"/>
          </a:xfrm>
          <a:custGeom>
            <a:avLst/>
            <a:gdLst>
              <a:gd name="connsiteX0" fmla="*/ 244397 w 1830332"/>
              <a:gd name="connsiteY0" fmla="*/ 60960 h 585216"/>
              <a:gd name="connsiteX1" fmla="*/ 61517 w 1830332"/>
              <a:gd name="connsiteY1" fmla="*/ 85344 h 585216"/>
              <a:gd name="connsiteX2" fmla="*/ 12749 w 1830332"/>
              <a:gd name="connsiteY2" fmla="*/ 121920 h 585216"/>
              <a:gd name="connsiteX3" fmla="*/ 557 w 1830332"/>
              <a:gd name="connsiteY3" fmla="*/ 170688 h 585216"/>
              <a:gd name="connsiteX4" fmla="*/ 256589 w 1830332"/>
              <a:gd name="connsiteY4" fmla="*/ 573024 h 585216"/>
              <a:gd name="connsiteX5" fmla="*/ 354125 w 1830332"/>
              <a:gd name="connsiteY5" fmla="*/ 585216 h 585216"/>
              <a:gd name="connsiteX6" fmla="*/ 744269 w 1830332"/>
              <a:gd name="connsiteY6" fmla="*/ 560832 h 585216"/>
              <a:gd name="connsiteX7" fmla="*/ 890573 w 1830332"/>
              <a:gd name="connsiteY7" fmla="*/ 536448 h 585216"/>
              <a:gd name="connsiteX8" fmla="*/ 1036877 w 1830332"/>
              <a:gd name="connsiteY8" fmla="*/ 512064 h 585216"/>
              <a:gd name="connsiteX9" fmla="*/ 1170989 w 1830332"/>
              <a:gd name="connsiteY9" fmla="*/ 487680 h 585216"/>
              <a:gd name="connsiteX10" fmla="*/ 1463597 w 1830332"/>
              <a:gd name="connsiteY10" fmla="*/ 463296 h 585216"/>
              <a:gd name="connsiteX11" fmla="*/ 1536749 w 1830332"/>
              <a:gd name="connsiteY11" fmla="*/ 451104 h 585216"/>
              <a:gd name="connsiteX12" fmla="*/ 1646477 w 1830332"/>
              <a:gd name="connsiteY12" fmla="*/ 414528 h 585216"/>
              <a:gd name="connsiteX13" fmla="*/ 1731821 w 1830332"/>
              <a:gd name="connsiteY13" fmla="*/ 329184 h 585216"/>
              <a:gd name="connsiteX14" fmla="*/ 1792781 w 1830332"/>
              <a:gd name="connsiteY14" fmla="*/ 280416 h 585216"/>
              <a:gd name="connsiteX15" fmla="*/ 1829357 w 1830332"/>
              <a:gd name="connsiteY15" fmla="*/ 207264 h 585216"/>
              <a:gd name="connsiteX16" fmla="*/ 1780589 w 1830332"/>
              <a:gd name="connsiteY16" fmla="*/ 12192 h 585216"/>
              <a:gd name="connsiteX17" fmla="*/ 1731821 w 1830332"/>
              <a:gd name="connsiteY17" fmla="*/ 0 h 585216"/>
              <a:gd name="connsiteX18" fmla="*/ 1305101 w 1830332"/>
              <a:gd name="connsiteY18" fmla="*/ 12192 h 585216"/>
              <a:gd name="connsiteX19" fmla="*/ 1158797 w 1830332"/>
              <a:gd name="connsiteY19" fmla="*/ 24384 h 585216"/>
              <a:gd name="connsiteX20" fmla="*/ 1097837 w 1830332"/>
              <a:gd name="connsiteY20" fmla="*/ 48768 h 585216"/>
              <a:gd name="connsiteX21" fmla="*/ 1012493 w 1830332"/>
              <a:gd name="connsiteY21" fmla="*/ 73152 h 585216"/>
              <a:gd name="connsiteX22" fmla="*/ 183437 w 1830332"/>
              <a:gd name="connsiteY22" fmla="*/ 48768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0332" h="585216">
                <a:moveTo>
                  <a:pt x="244397" y="60960"/>
                </a:moveTo>
                <a:cubicBezTo>
                  <a:pt x="243143" y="61085"/>
                  <a:pt x="90842" y="72311"/>
                  <a:pt x="61517" y="85344"/>
                </a:cubicBezTo>
                <a:cubicBezTo>
                  <a:pt x="42948" y="93597"/>
                  <a:pt x="29005" y="109728"/>
                  <a:pt x="12749" y="121920"/>
                </a:cubicBezTo>
                <a:cubicBezTo>
                  <a:pt x="8685" y="138176"/>
                  <a:pt x="-2627" y="154237"/>
                  <a:pt x="557" y="170688"/>
                </a:cubicBezTo>
                <a:cubicBezTo>
                  <a:pt x="62729" y="491909"/>
                  <a:pt x="2848" y="492288"/>
                  <a:pt x="256589" y="573024"/>
                </a:cubicBezTo>
                <a:cubicBezTo>
                  <a:pt x="287812" y="582958"/>
                  <a:pt x="321613" y="581152"/>
                  <a:pt x="354125" y="585216"/>
                </a:cubicBezTo>
                <a:cubicBezTo>
                  <a:pt x="603692" y="575233"/>
                  <a:pt x="581991" y="586455"/>
                  <a:pt x="744269" y="560832"/>
                </a:cubicBezTo>
                <a:lnTo>
                  <a:pt x="890573" y="536448"/>
                </a:lnTo>
                <a:lnTo>
                  <a:pt x="1036877" y="512064"/>
                </a:lnTo>
                <a:cubicBezTo>
                  <a:pt x="1081642" y="504279"/>
                  <a:pt x="1125668" y="490917"/>
                  <a:pt x="1170989" y="487680"/>
                </a:cubicBezTo>
                <a:cubicBezTo>
                  <a:pt x="1265963" y="480896"/>
                  <a:pt x="1368302" y="475208"/>
                  <a:pt x="1463597" y="463296"/>
                </a:cubicBezTo>
                <a:cubicBezTo>
                  <a:pt x="1488126" y="460230"/>
                  <a:pt x="1512863" y="457474"/>
                  <a:pt x="1536749" y="451104"/>
                </a:cubicBezTo>
                <a:cubicBezTo>
                  <a:pt x="1574002" y="441170"/>
                  <a:pt x="1646477" y="414528"/>
                  <a:pt x="1646477" y="414528"/>
                </a:cubicBezTo>
                <a:cubicBezTo>
                  <a:pt x="1674925" y="386080"/>
                  <a:pt x="1702164" y="356369"/>
                  <a:pt x="1731821" y="329184"/>
                </a:cubicBezTo>
                <a:cubicBezTo>
                  <a:pt x="1751003" y="311600"/>
                  <a:pt x="1774380" y="298817"/>
                  <a:pt x="1792781" y="280416"/>
                </a:cubicBezTo>
                <a:cubicBezTo>
                  <a:pt x="1816416" y="256781"/>
                  <a:pt x="1819441" y="237012"/>
                  <a:pt x="1829357" y="207264"/>
                </a:cubicBezTo>
                <a:cubicBezTo>
                  <a:pt x="1823689" y="133582"/>
                  <a:pt x="1852080" y="53044"/>
                  <a:pt x="1780589" y="12192"/>
                </a:cubicBezTo>
                <a:cubicBezTo>
                  <a:pt x="1766040" y="3879"/>
                  <a:pt x="1748077" y="4064"/>
                  <a:pt x="1731821" y="0"/>
                </a:cubicBezTo>
                <a:lnTo>
                  <a:pt x="1305101" y="12192"/>
                </a:lnTo>
                <a:cubicBezTo>
                  <a:pt x="1256208" y="14273"/>
                  <a:pt x="1206989" y="15879"/>
                  <a:pt x="1158797" y="24384"/>
                </a:cubicBezTo>
                <a:cubicBezTo>
                  <a:pt x="1137245" y="28187"/>
                  <a:pt x="1118599" y="41847"/>
                  <a:pt x="1097837" y="48768"/>
                </a:cubicBezTo>
                <a:cubicBezTo>
                  <a:pt x="1069769" y="58124"/>
                  <a:pt x="1040941" y="65024"/>
                  <a:pt x="1012493" y="73152"/>
                </a:cubicBezTo>
                <a:cubicBezTo>
                  <a:pt x="264520" y="60256"/>
                  <a:pt x="539934" y="84418"/>
                  <a:pt x="183437" y="4876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18821-E378-4FF1-B3B3-2453DE33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318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/>
              <a:t>4. KORAK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157D95A-BEEF-4AC7-81AB-97CEF2F2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D772E9-0401-491E-BA30-BB789D19A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395149"/>
            <a:ext cx="9041746" cy="522395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A395832-41E2-46DE-BB28-6E1D0A588C8A}"/>
              </a:ext>
            </a:extLst>
          </p:cNvPr>
          <p:cNvSpPr txBox="1"/>
          <p:nvPr/>
        </p:nvSpPr>
        <p:spPr>
          <a:xfrm>
            <a:off x="609600" y="1560576"/>
            <a:ext cx="1694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NIP</a:t>
            </a:r>
          </a:p>
          <a:p>
            <a:r>
              <a:rPr lang="sl-SI" sz="1400" dirty="0">
                <a:solidFill>
                  <a:srgbClr val="0070C0"/>
                </a:solidFill>
              </a:rPr>
              <a:t>Kdor se želi prijaviti k </a:t>
            </a:r>
            <a:r>
              <a:rPr lang="sl-SI" sz="1400" b="1" dirty="0">
                <a:solidFill>
                  <a:srgbClr val="0070C0"/>
                </a:solidFill>
              </a:rPr>
              <a:t>neobveznemu </a:t>
            </a:r>
            <a:r>
              <a:rPr lang="sl-SI" sz="1400" dirty="0">
                <a:solidFill>
                  <a:srgbClr val="0070C0"/>
                </a:solidFill>
              </a:rPr>
              <a:t>izbirnemu predmetu italijanščina v 3. triadi, izpolni tole prijavnico.  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696B5C5D-6D9E-4122-8EBF-A2A3267929F0}"/>
              </a:ext>
            </a:extLst>
          </p:cNvPr>
          <p:cNvCxnSpPr>
            <a:cxnSpLocks/>
          </p:cNvCxnSpPr>
          <p:nvPr/>
        </p:nvCxnSpPr>
        <p:spPr>
          <a:xfrm flipV="1">
            <a:off x="2084832" y="1816608"/>
            <a:ext cx="2474976" cy="4754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FA5F518-62B9-4FF3-9FC9-8CB6A23830F2}"/>
              </a:ext>
            </a:extLst>
          </p:cNvPr>
          <p:cNvCxnSpPr/>
          <p:nvPr/>
        </p:nvCxnSpPr>
        <p:spPr>
          <a:xfrm>
            <a:off x="2170176" y="2548128"/>
            <a:ext cx="2596896" cy="8808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6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D429A-171D-42E2-B3D1-1A8E9185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2316480" cy="1143000"/>
          </a:xfrm>
        </p:spPr>
        <p:txBody>
          <a:bodyPr>
            <a:normAutofit/>
          </a:bodyPr>
          <a:lstStyle/>
          <a:p>
            <a:pPr algn="l"/>
            <a:r>
              <a:rPr lang="sl-SI" sz="1600" b="1" dirty="0"/>
              <a:t>5. KORAK</a:t>
            </a:r>
            <a:br>
              <a:rPr lang="sl-SI" sz="1600" b="1" dirty="0"/>
            </a:br>
            <a:endParaRPr lang="sl-SI" sz="1600" b="1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E37AD31-BF07-4D94-A45D-7F94EF7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BF8C13-C051-4A24-8CB6-8D3CB7C9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136523"/>
            <a:ext cx="9929240" cy="621982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5CE6BE-0BA2-43F9-8494-3B37C01BF7C1}"/>
              </a:ext>
            </a:extLst>
          </p:cNvPr>
          <p:cNvSpPr txBox="1"/>
          <p:nvPr/>
        </p:nvSpPr>
        <p:spPr>
          <a:xfrm>
            <a:off x="231648" y="1292352"/>
            <a:ext cx="1414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Prijava k IP</a:t>
            </a:r>
          </a:p>
          <a:p>
            <a:endParaRPr lang="sl-SI" dirty="0"/>
          </a:p>
          <a:p>
            <a:r>
              <a:rPr lang="sl-SI" dirty="0">
                <a:solidFill>
                  <a:srgbClr val="0070C0"/>
                </a:solidFill>
              </a:rPr>
              <a:t>Modra puščica – želeni predmeti; </a:t>
            </a:r>
          </a:p>
          <a:p>
            <a:endParaRPr lang="sl-SI" dirty="0">
              <a:solidFill>
                <a:srgbClr val="0070C0"/>
              </a:solidFill>
            </a:endParaRPr>
          </a:p>
          <a:p>
            <a:r>
              <a:rPr lang="sl-SI" dirty="0">
                <a:solidFill>
                  <a:srgbClr val="FFC000"/>
                </a:solidFill>
              </a:rPr>
              <a:t>oranžna puščica – rezervni predmeti</a:t>
            </a:r>
          </a:p>
          <a:p>
            <a:endParaRPr lang="sl-SI" dirty="0">
              <a:solidFill>
                <a:srgbClr val="FFC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Rdeč križec – briši izbiro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ECEDE53-F7DE-455F-86A7-A409866F3422}"/>
              </a:ext>
            </a:extLst>
          </p:cNvPr>
          <p:cNvCxnSpPr/>
          <p:nvPr/>
        </p:nvCxnSpPr>
        <p:spPr>
          <a:xfrm flipV="1">
            <a:off x="1182624" y="2243328"/>
            <a:ext cx="6949440" cy="268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F1CB1B5E-DBC5-476F-8F8D-33282A734355}"/>
              </a:ext>
            </a:extLst>
          </p:cNvPr>
          <p:cNvCxnSpPr/>
          <p:nvPr/>
        </p:nvCxnSpPr>
        <p:spPr>
          <a:xfrm>
            <a:off x="890016" y="3730752"/>
            <a:ext cx="7412736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D75CAE5-CD2E-473E-B49F-AF06214E58A2}"/>
              </a:ext>
            </a:extLst>
          </p:cNvPr>
          <p:cNvCxnSpPr/>
          <p:nvPr/>
        </p:nvCxnSpPr>
        <p:spPr>
          <a:xfrm>
            <a:off x="616839" y="2243328"/>
            <a:ext cx="7222617" cy="290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9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221B99E-D75F-4F9C-A6C1-2DA27ADA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E7D0D8-8D81-4982-99B2-DBEA94B7D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0"/>
            <a:ext cx="11396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CA4E71CA-EE44-42F7-A4E8-379F8F0E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453EC0B-F195-47F3-9E02-A99F9AE4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0"/>
            <a:ext cx="10104461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67D4EC2-9F06-4F33-ACD1-9B77A9CE2CB9}"/>
              </a:ext>
            </a:extLst>
          </p:cNvPr>
          <p:cNvSpPr txBox="1"/>
          <p:nvPr/>
        </p:nvSpPr>
        <p:spPr>
          <a:xfrm>
            <a:off x="329184" y="768096"/>
            <a:ext cx="11704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1400" dirty="0">
                <a:solidFill>
                  <a:srgbClr val="0070C0"/>
                </a:solidFill>
              </a:rPr>
              <a:t>Uveljavljanje </a:t>
            </a:r>
          </a:p>
          <a:p>
            <a:endParaRPr lang="sl-SI" sz="1600" dirty="0"/>
          </a:p>
          <a:p>
            <a:r>
              <a:rPr lang="sl-SI" sz="1600" b="1" dirty="0">
                <a:solidFill>
                  <a:srgbClr val="0070C0"/>
                </a:solidFill>
              </a:rPr>
              <a:t>glasbene šole</a:t>
            </a:r>
          </a:p>
          <a:p>
            <a:r>
              <a:rPr lang="sl-SI" dirty="0"/>
              <a:t> 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74CE3C3C-63D7-4A88-A4A8-473BDA0A0130}"/>
              </a:ext>
            </a:extLst>
          </p:cNvPr>
          <p:cNvCxnSpPr/>
          <p:nvPr/>
        </p:nvCxnSpPr>
        <p:spPr>
          <a:xfrm>
            <a:off x="1024128" y="2999232"/>
            <a:ext cx="2231136" cy="1048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0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A70C1633-B6AD-431E-9602-7F671A77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C1CA84-CD25-487F-AFB6-7CE77FC8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5" y="0"/>
            <a:ext cx="11172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0236"/>
      </p:ext>
    </p:extLst>
  </p:cSld>
  <p:clrMapOvr>
    <a:masterClrMapping/>
  </p:clrMapOvr>
</p:sld>
</file>

<file path=ppt/theme/theme1.xml><?xml version="1.0" encoding="utf-8"?>
<a:theme xmlns:a="http://schemas.openxmlformats.org/drawingml/2006/main" name="drsnicaOSIdrija-modra (1)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drsnicaOSIdrija-modra (1)</Template>
  <TotalTime>202</TotalTime>
  <Words>197</Words>
  <Application>Microsoft Office PowerPoint</Application>
  <PresentationFormat>Širokozaslonsko</PresentationFormat>
  <Paragraphs>40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drsnicaOSIdrija-modra (1)</vt:lpstr>
      <vt:lpstr>NAVODILA ZA PRIJAVO UČENCEV NA IZBIRNE PREDMETE  ZA ŠOLSKO LETO 2022/23</vt:lpstr>
      <vt:lpstr>1. KORAK </vt:lpstr>
      <vt:lpstr>2. KORAK</vt:lpstr>
      <vt:lpstr>3. KORAK</vt:lpstr>
      <vt:lpstr>4. KORAK</vt:lpstr>
      <vt:lpstr>5. KORAK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Zdenka</dc:creator>
  <cp:lastModifiedBy>Zdenka Skrt</cp:lastModifiedBy>
  <cp:revision>27</cp:revision>
  <dcterms:created xsi:type="dcterms:W3CDTF">2020-03-31T07:42:49Z</dcterms:created>
  <dcterms:modified xsi:type="dcterms:W3CDTF">2022-03-31T04:50:38Z</dcterms:modified>
</cp:coreProperties>
</file>