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81be4eea-705a-4c72-be6c-2b6131bdc6c4" providerId="ADAL" clId="{60F91721-3080-49FF-8AEE-240E5FA63B79}"/>
    <pc:docChg chg="custSel addSld modSld">
      <pc:chgData name=" " userId="81be4eea-705a-4c72-be6c-2b6131bdc6c4" providerId="ADAL" clId="{60F91721-3080-49FF-8AEE-240E5FA63B79}" dt="2022-03-15T16:00:14.434" v="92" actId="6549"/>
      <pc:docMkLst>
        <pc:docMk/>
      </pc:docMkLst>
      <pc:sldChg chg="modSp">
        <pc:chgData name=" " userId="81be4eea-705a-4c72-be6c-2b6131bdc6c4" providerId="ADAL" clId="{60F91721-3080-49FF-8AEE-240E5FA63B79}" dt="2022-03-15T15:49:31.072" v="23" actId="20577"/>
        <pc:sldMkLst>
          <pc:docMk/>
          <pc:sldMk cId="1429003577" sldId="256"/>
        </pc:sldMkLst>
        <pc:spChg chg="mod">
          <ac:chgData name=" " userId="81be4eea-705a-4c72-be6c-2b6131bdc6c4" providerId="ADAL" clId="{60F91721-3080-49FF-8AEE-240E5FA63B79}" dt="2022-03-15T15:49:31.072" v="23" actId="20577"/>
          <ac:spMkLst>
            <pc:docMk/>
            <pc:sldMk cId="1429003577" sldId="256"/>
            <ac:spMk id="3" creationId="{00000000-0000-0000-0000-000000000000}"/>
          </ac:spMkLst>
        </pc:spChg>
      </pc:sldChg>
      <pc:sldChg chg="modSp">
        <pc:chgData name=" " userId="81be4eea-705a-4c72-be6c-2b6131bdc6c4" providerId="ADAL" clId="{60F91721-3080-49FF-8AEE-240E5FA63B79}" dt="2022-03-15T15:55:08.228" v="49" actId="207"/>
        <pc:sldMkLst>
          <pc:docMk/>
          <pc:sldMk cId="3762099299" sldId="260"/>
        </pc:sldMkLst>
        <pc:spChg chg="mod">
          <ac:chgData name=" " userId="81be4eea-705a-4c72-be6c-2b6131bdc6c4" providerId="ADAL" clId="{60F91721-3080-49FF-8AEE-240E5FA63B79}" dt="2022-03-15T15:55:08.228" v="49" actId="207"/>
          <ac:spMkLst>
            <pc:docMk/>
            <pc:sldMk cId="3762099299" sldId="260"/>
            <ac:spMk id="3" creationId="{00000000-0000-0000-0000-000000000000}"/>
          </ac:spMkLst>
        </pc:spChg>
      </pc:sldChg>
      <pc:sldChg chg="modSp">
        <pc:chgData name=" " userId="81be4eea-705a-4c72-be6c-2b6131bdc6c4" providerId="ADAL" clId="{60F91721-3080-49FF-8AEE-240E5FA63B79}" dt="2022-03-15T15:55:44.300" v="62" actId="6549"/>
        <pc:sldMkLst>
          <pc:docMk/>
          <pc:sldMk cId="1116189936" sldId="261"/>
        </pc:sldMkLst>
        <pc:spChg chg="mod">
          <ac:chgData name=" " userId="81be4eea-705a-4c72-be6c-2b6131bdc6c4" providerId="ADAL" clId="{60F91721-3080-49FF-8AEE-240E5FA63B79}" dt="2022-03-15T15:55:44.300" v="62" actId="6549"/>
          <ac:spMkLst>
            <pc:docMk/>
            <pc:sldMk cId="1116189936" sldId="261"/>
            <ac:spMk id="3" creationId="{00000000-0000-0000-0000-000000000000}"/>
          </ac:spMkLst>
        </pc:spChg>
      </pc:sldChg>
      <pc:sldChg chg="modSp">
        <pc:chgData name=" " userId="81be4eea-705a-4c72-be6c-2b6131bdc6c4" providerId="ADAL" clId="{60F91721-3080-49FF-8AEE-240E5FA63B79}" dt="2022-03-15T15:58:02.610" v="86" actId="6549"/>
        <pc:sldMkLst>
          <pc:docMk/>
          <pc:sldMk cId="761780241" sldId="266"/>
        </pc:sldMkLst>
        <pc:spChg chg="mod">
          <ac:chgData name=" " userId="81be4eea-705a-4c72-be6c-2b6131bdc6c4" providerId="ADAL" clId="{60F91721-3080-49FF-8AEE-240E5FA63B79}" dt="2022-03-15T15:58:02.610" v="86" actId="6549"/>
          <ac:spMkLst>
            <pc:docMk/>
            <pc:sldMk cId="761780241" sldId="266"/>
            <ac:spMk id="3" creationId="{00000000-0000-0000-0000-000000000000}"/>
          </ac:spMkLst>
        </pc:spChg>
      </pc:sldChg>
      <pc:sldChg chg="addSp delSp modSp add">
        <pc:chgData name=" " userId="81be4eea-705a-4c72-be6c-2b6131bdc6c4" providerId="ADAL" clId="{60F91721-3080-49FF-8AEE-240E5FA63B79}" dt="2022-03-15T16:00:14.434" v="92" actId="6549"/>
        <pc:sldMkLst>
          <pc:docMk/>
          <pc:sldMk cId="1318508476" sldId="268"/>
        </pc:sldMkLst>
        <pc:spChg chg="del">
          <ac:chgData name=" " userId="81be4eea-705a-4c72-be6c-2b6131bdc6c4" providerId="ADAL" clId="{60F91721-3080-49FF-8AEE-240E5FA63B79}" dt="2022-03-15T15:59:59.296" v="88"/>
          <ac:spMkLst>
            <pc:docMk/>
            <pc:sldMk cId="1318508476" sldId="268"/>
            <ac:spMk id="3" creationId="{1A10A81E-61BB-47C8-B862-C97299266182}"/>
          </ac:spMkLst>
        </pc:spChg>
        <pc:spChg chg="mod">
          <ac:chgData name=" " userId="81be4eea-705a-4c72-be6c-2b6131bdc6c4" providerId="ADAL" clId="{60F91721-3080-49FF-8AEE-240E5FA63B79}" dt="2022-03-15T16:00:14.434" v="92" actId="6549"/>
          <ac:spMkLst>
            <pc:docMk/>
            <pc:sldMk cId="1318508476" sldId="268"/>
            <ac:spMk id="4" creationId="{71688DB1-D73F-473C-9AEF-0CDE17996081}"/>
          </ac:spMkLst>
        </pc:spChg>
        <pc:picChg chg="add mod">
          <ac:chgData name=" " userId="81be4eea-705a-4c72-be6c-2b6131bdc6c4" providerId="ADAL" clId="{60F91721-3080-49FF-8AEE-240E5FA63B79}" dt="2022-03-15T16:00:06.153" v="91" actId="1076"/>
          <ac:picMkLst>
            <pc:docMk/>
            <pc:sldMk cId="1318508476" sldId="268"/>
            <ac:picMk id="5" creationId="{6C87337D-10F3-4982-89C2-9CF61659D41F}"/>
          </ac:picMkLst>
        </pc:picChg>
      </pc:sldChg>
    </pc:docChg>
  </pc:docChgLst>
  <pc:docChgLst>
    <pc:chgData name="klavdijap@osnovna-sola-idrija.si" userId="81be4eea-705a-4c72-be6c-2b6131bdc6c4" providerId="ADAL" clId="{46317D00-7653-46D0-AE17-FF86DA024CC4}"/>
    <pc:docChg chg="modSld">
      <pc:chgData name="klavdijap@osnovna-sola-idrija.si" userId="81be4eea-705a-4c72-be6c-2b6131bdc6c4" providerId="ADAL" clId="{46317D00-7653-46D0-AE17-FF86DA024CC4}" dt="2023-03-21T07:06:41.516" v="10" actId="20577"/>
      <pc:docMkLst>
        <pc:docMk/>
      </pc:docMkLst>
      <pc:sldChg chg="modSp mod">
        <pc:chgData name="klavdijap@osnovna-sola-idrija.si" userId="81be4eea-705a-4c72-be6c-2b6131bdc6c4" providerId="ADAL" clId="{46317D00-7653-46D0-AE17-FF86DA024CC4}" dt="2023-03-21T07:04:26.542" v="4" actId="20577"/>
        <pc:sldMkLst>
          <pc:docMk/>
          <pc:sldMk cId="1429003577" sldId="256"/>
        </pc:sldMkLst>
        <pc:spChg chg="mod">
          <ac:chgData name="klavdijap@osnovna-sola-idrija.si" userId="81be4eea-705a-4c72-be6c-2b6131bdc6c4" providerId="ADAL" clId="{46317D00-7653-46D0-AE17-FF86DA024CC4}" dt="2023-03-21T07:04:16.662" v="2" actId="20577"/>
          <ac:spMkLst>
            <pc:docMk/>
            <pc:sldMk cId="1429003577" sldId="256"/>
            <ac:spMk id="2" creationId="{00000000-0000-0000-0000-000000000000}"/>
          </ac:spMkLst>
        </pc:spChg>
        <pc:spChg chg="mod">
          <ac:chgData name="klavdijap@osnovna-sola-idrija.si" userId="81be4eea-705a-4c72-be6c-2b6131bdc6c4" providerId="ADAL" clId="{46317D00-7653-46D0-AE17-FF86DA024CC4}" dt="2023-03-21T07:04:26.542" v="4" actId="20577"/>
          <ac:spMkLst>
            <pc:docMk/>
            <pc:sldMk cId="1429003577" sldId="256"/>
            <ac:spMk id="3" creationId="{00000000-0000-0000-0000-000000000000}"/>
          </ac:spMkLst>
        </pc:spChg>
      </pc:sldChg>
      <pc:sldChg chg="modSp mod">
        <pc:chgData name="klavdijap@osnovna-sola-idrija.si" userId="81be4eea-705a-4c72-be6c-2b6131bdc6c4" providerId="ADAL" clId="{46317D00-7653-46D0-AE17-FF86DA024CC4}" dt="2023-03-21T07:05:23.683" v="5" actId="20577"/>
        <pc:sldMkLst>
          <pc:docMk/>
          <pc:sldMk cId="1116189936" sldId="261"/>
        </pc:sldMkLst>
        <pc:spChg chg="mod">
          <ac:chgData name="klavdijap@osnovna-sola-idrija.si" userId="81be4eea-705a-4c72-be6c-2b6131bdc6c4" providerId="ADAL" clId="{46317D00-7653-46D0-AE17-FF86DA024CC4}" dt="2023-03-21T07:05:23.683" v="5" actId="20577"/>
          <ac:spMkLst>
            <pc:docMk/>
            <pc:sldMk cId="1116189936" sldId="261"/>
            <ac:spMk id="3" creationId="{00000000-0000-0000-0000-000000000000}"/>
          </ac:spMkLst>
        </pc:spChg>
      </pc:sldChg>
      <pc:sldChg chg="modSp mod">
        <pc:chgData name="klavdijap@osnovna-sola-idrija.si" userId="81be4eea-705a-4c72-be6c-2b6131bdc6c4" providerId="ADAL" clId="{46317D00-7653-46D0-AE17-FF86DA024CC4}" dt="2023-03-21T07:06:41.516" v="10" actId="20577"/>
        <pc:sldMkLst>
          <pc:docMk/>
          <pc:sldMk cId="761780241" sldId="266"/>
        </pc:sldMkLst>
        <pc:spChg chg="mod">
          <ac:chgData name="klavdijap@osnovna-sola-idrija.si" userId="81be4eea-705a-4c72-be6c-2b6131bdc6c4" providerId="ADAL" clId="{46317D00-7653-46D0-AE17-FF86DA024CC4}" dt="2023-03-21T07:06:41.516" v="10" actId="20577"/>
          <ac:spMkLst>
            <pc:docMk/>
            <pc:sldMk cId="761780241" sldId="266"/>
            <ac:spMk id="3" creationId="{00000000-0000-0000-0000-000000000000}"/>
          </ac:spMkLst>
        </pc:spChg>
      </pc:sldChg>
    </pc:docChg>
  </pc:docChgLst>
  <pc:docChgLst>
    <pc:chgData name=" " userId="81be4eea-705a-4c72-be6c-2b6131bdc6c4" providerId="ADAL" clId="{B084128B-6D74-44B3-BD0E-BE228E19ABE3}"/>
    <pc:docChg chg="custSel modSld">
      <pc:chgData name=" " userId="81be4eea-705a-4c72-be6c-2b6131bdc6c4" providerId="ADAL" clId="{B084128B-6D74-44B3-BD0E-BE228E19ABE3}" dt="2022-02-20T07:51:58.890" v="16" actId="207"/>
      <pc:docMkLst>
        <pc:docMk/>
      </pc:docMkLst>
      <pc:sldChg chg="modSp">
        <pc:chgData name=" " userId="81be4eea-705a-4c72-be6c-2b6131bdc6c4" providerId="ADAL" clId="{B084128B-6D74-44B3-BD0E-BE228E19ABE3}" dt="2022-02-20T07:46:58.683" v="4" actId="20577"/>
        <pc:sldMkLst>
          <pc:docMk/>
          <pc:sldMk cId="1429003577" sldId="256"/>
        </pc:sldMkLst>
        <pc:spChg chg="mod">
          <ac:chgData name=" " userId="81be4eea-705a-4c72-be6c-2b6131bdc6c4" providerId="ADAL" clId="{B084128B-6D74-44B3-BD0E-BE228E19ABE3}" dt="2022-02-20T07:46:50.839" v="2" actId="20577"/>
          <ac:spMkLst>
            <pc:docMk/>
            <pc:sldMk cId="1429003577" sldId="256"/>
            <ac:spMk id="2" creationId="{00000000-0000-0000-0000-000000000000}"/>
          </ac:spMkLst>
        </pc:spChg>
        <pc:spChg chg="mod">
          <ac:chgData name=" " userId="81be4eea-705a-4c72-be6c-2b6131bdc6c4" providerId="ADAL" clId="{B084128B-6D74-44B3-BD0E-BE228E19ABE3}" dt="2022-02-20T07:46:58.683" v="4" actId="20577"/>
          <ac:spMkLst>
            <pc:docMk/>
            <pc:sldMk cId="1429003577" sldId="256"/>
            <ac:spMk id="3" creationId="{00000000-0000-0000-0000-000000000000}"/>
          </ac:spMkLst>
        </pc:spChg>
      </pc:sldChg>
      <pc:sldChg chg="modSp">
        <pc:chgData name=" " userId="81be4eea-705a-4c72-be6c-2b6131bdc6c4" providerId="ADAL" clId="{B084128B-6D74-44B3-BD0E-BE228E19ABE3}" dt="2022-02-20T07:48:28.009" v="10" actId="207"/>
        <pc:sldMkLst>
          <pc:docMk/>
          <pc:sldMk cId="3762099299" sldId="260"/>
        </pc:sldMkLst>
        <pc:spChg chg="mod">
          <ac:chgData name=" " userId="81be4eea-705a-4c72-be6c-2b6131bdc6c4" providerId="ADAL" clId="{B084128B-6D74-44B3-BD0E-BE228E19ABE3}" dt="2022-02-20T07:48:28.009" v="10" actId="207"/>
          <ac:spMkLst>
            <pc:docMk/>
            <pc:sldMk cId="3762099299" sldId="260"/>
            <ac:spMk id="3" creationId="{00000000-0000-0000-0000-000000000000}"/>
          </ac:spMkLst>
        </pc:spChg>
      </pc:sldChg>
      <pc:sldChg chg="modSp">
        <pc:chgData name=" " userId="81be4eea-705a-4c72-be6c-2b6131bdc6c4" providerId="ADAL" clId="{B084128B-6D74-44B3-BD0E-BE228E19ABE3}" dt="2022-02-20T07:51:00.016" v="11" actId="207"/>
        <pc:sldMkLst>
          <pc:docMk/>
          <pc:sldMk cId="1116189936" sldId="261"/>
        </pc:sldMkLst>
        <pc:spChg chg="mod">
          <ac:chgData name=" " userId="81be4eea-705a-4c72-be6c-2b6131bdc6c4" providerId="ADAL" clId="{B084128B-6D74-44B3-BD0E-BE228E19ABE3}" dt="2022-02-20T07:51:00.016" v="11" actId="207"/>
          <ac:spMkLst>
            <pc:docMk/>
            <pc:sldMk cId="1116189936" sldId="261"/>
            <ac:spMk id="3" creationId="{00000000-0000-0000-0000-000000000000}"/>
          </ac:spMkLst>
        </pc:spChg>
      </pc:sldChg>
      <pc:sldChg chg="modSp">
        <pc:chgData name=" " userId="81be4eea-705a-4c72-be6c-2b6131bdc6c4" providerId="ADAL" clId="{B084128B-6D74-44B3-BD0E-BE228E19ABE3}" dt="2022-02-20T07:51:58.890" v="16" actId="207"/>
        <pc:sldMkLst>
          <pc:docMk/>
          <pc:sldMk cId="761780241" sldId="266"/>
        </pc:sldMkLst>
        <pc:spChg chg="mod">
          <ac:chgData name=" " userId="81be4eea-705a-4c72-be6c-2b6131bdc6c4" providerId="ADAL" clId="{B084128B-6D74-44B3-BD0E-BE228E19ABE3}" dt="2022-02-20T07:51:58.890" v="16" actId="207"/>
          <ac:spMkLst>
            <pc:docMk/>
            <pc:sldMk cId="761780241" sldId="26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854B-6FBA-4121-8E55-919783FB90EE}" type="datetimeFigureOut">
              <a:rPr lang="sl-SI" smtClean="0"/>
              <a:t>21. 03. 2023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E1B20-3510-4584-AC6C-41DBA763B5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972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19076" y="2060848"/>
            <a:ext cx="7429387" cy="1368152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95736" y="3886200"/>
            <a:ext cx="557666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3C70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1403648" y="6381328"/>
            <a:ext cx="2133600" cy="365125"/>
          </a:xfrm>
        </p:spPr>
        <p:txBody>
          <a:bodyPr/>
          <a:lstStyle/>
          <a:p>
            <a:fld id="{B882BF85-1AC0-489E-BA6E-A40734332657}" type="datetime1">
              <a:rPr lang="sl-SI" smtClean="0"/>
              <a:t>21. 03. 2023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0" y="6381328"/>
            <a:ext cx="2895600" cy="365125"/>
          </a:xfrm>
        </p:spPr>
        <p:txBody>
          <a:bodyPr/>
          <a:lstStyle/>
          <a:p>
            <a:r>
              <a:rPr lang="sl-SI"/>
              <a:t>Zdenka Skrt, april 2019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6BA774EA-E320-48ED-9829-924EBC8F3536}" type="slidenum">
              <a:rPr lang="sl-SI" smtClean="0"/>
              <a:t>‹#›</a:t>
            </a:fld>
            <a:endParaRPr lang="sl-SI"/>
          </a:p>
        </p:txBody>
      </p:sp>
      <p:grpSp>
        <p:nvGrpSpPr>
          <p:cNvPr id="12" name="Skupina 11"/>
          <p:cNvGrpSpPr/>
          <p:nvPr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10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F3EC-A1A2-4AA3-835B-21050B8670E2}" type="datetime1">
              <a:rPr lang="sl-SI" smtClean="0"/>
              <a:t>21. 03. 2023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april 2019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74EA-E320-48ED-9829-924EBC8F3536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Skupina 6"/>
          <p:cNvGrpSpPr/>
          <p:nvPr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473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73AB-6761-48FA-A205-1A37A96FBE44}" type="datetime1">
              <a:rPr lang="sl-SI" smtClean="0"/>
              <a:t>21. 03. 2023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april 2019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74EA-E320-48ED-9829-924EBC8F35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877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  <a:lvl2pPr>
              <a:defRPr>
                <a:solidFill>
                  <a:srgbClr val="000099"/>
                </a:solidFill>
              </a:defRPr>
            </a:lvl2pPr>
            <a:lvl3pPr>
              <a:defRPr>
                <a:solidFill>
                  <a:srgbClr val="000099"/>
                </a:solidFill>
              </a:defRPr>
            </a:lvl3pPr>
            <a:lvl4pPr>
              <a:defRPr>
                <a:solidFill>
                  <a:srgbClr val="000099"/>
                </a:solidFill>
              </a:defRPr>
            </a:lvl4pPr>
            <a:lvl5pPr>
              <a:defRPr>
                <a:solidFill>
                  <a:srgbClr val="000099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F5AA-2C93-4BD9-A62F-833076FA5DD6}" type="datetime1">
              <a:rPr lang="sl-SI" smtClean="0"/>
              <a:t>21. 03. 2023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april 2019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74EA-E320-48ED-9829-924EBC8F3536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Skupina 6"/>
          <p:cNvGrpSpPr/>
          <p:nvPr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845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3647" y="4406900"/>
            <a:ext cx="7091065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403647" y="2906713"/>
            <a:ext cx="709106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1403647" y="6356349"/>
            <a:ext cx="1714542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DE462AAE-8D16-4552-AD3E-B72ACFBC44F2}" type="datetime1">
              <a:rPr lang="sl-SI" smtClean="0"/>
              <a:t>21. 03. 2023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r>
              <a:rPr lang="sl-SI"/>
              <a:t>Zdenka Skrt, april 2019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6BA774EA-E320-48ED-9829-924EBC8F3536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Skupina 6"/>
          <p:cNvGrpSpPr/>
          <p:nvPr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256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528392" cy="4525963"/>
          </a:xfr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475656" y="6356350"/>
            <a:ext cx="1648544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DAB90AD7-267E-40D8-8E47-03954B1E79D6}" type="datetime1">
              <a:rPr lang="sl-SI" smtClean="0"/>
              <a:t>21. 03. 2023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r>
              <a:rPr lang="sl-SI"/>
              <a:t>Zdenka Skrt, april 2019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6BA774EA-E320-48ED-9829-924EBC8F3536}" type="slidenum">
              <a:rPr lang="sl-SI" smtClean="0"/>
              <a:t>‹#›</a:t>
            </a:fld>
            <a:endParaRPr lang="sl-SI"/>
          </a:p>
        </p:txBody>
      </p:sp>
      <p:grpSp>
        <p:nvGrpSpPr>
          <p:cNvPr id="8" name="Skupina 7"/>
          <p:cNvGrpSpPr/>
          <p:nvPr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78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86876" y="260648"/>
            <a:ext cx="7399924" cy="115699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86876" y="1535113"/>
            <a:ext cx="357315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286876" y="2174875"/>
            <a:ext cx="3573156" cy="3951288"/>
          </a:xfr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986838" y="1535113"/>
            <a:ext cx="34667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986838" y="2174875"/>
            <a:ext cx="3699963" cy="3951288"/>
          </a:xfr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>
          <a:xfrm>
            <a:off x="1286876" y="6356350"/>
            <a:ext cx="2205004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B9FA71C4-19EA-4DF9-ABE7-F80ECDBF9961}" type="datetime1">
              <a:rPr lang="sl-SI" smtClean="0"/>
              <a:t>21. 03. 2023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527920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r>
              <a:rPr lang="sl-SI"/>
              <a:t>Zdenka Skrt, april 2019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6BA774EA-E320-48ED-9829-924EBC8F3536}" type="slidenum">
              <a:rPr lang="sl-SI" smtClean="0"/>
              <a:t>‹#›</a:t>
            </a:fld>
            <a:endParaRPr lang="sl-SI"/>
          </a:p>
        </p:txBody>
      </p:sp>
      <p:grpSp>
        <p:nvGrpSpPr>
          <p:cNvPr id="10" name="Skupina 9"/>
          <p:cNvGrpSpPr/>
          <p:nvPr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938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86876" y="260648"/>
            <a:ext cx="7399924" cy="115699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1286876" y="6356350"/>
            <a:ext cx="1837324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5492F02A-F9B7-4E48-89E8-A9485836DD3C}" type="datetime1">
              <a:rPr lang="sl-SI" smtClean="0"/>
              <a:t>21. 03. 2023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r>
              <a:rPr lang="sl-SI"/>
              <a:t>Zdenka Skrt, april 2019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6BA774EA-E320-48ED-9829-924EBC8F3536}" type="slidenum">
              <a:rPr lang="sl-SI" smtClean="0"/>
              <a:t>‹#›</a:t>
            </a:fld>
            <a:endParaRPr lang="sl-SI"/>
          </a:p>
        </p:txBody>
      </p:sp>
      <p:grpSp>
        <p:nvGrpSpPr>
          <p:cNvPr id="6" name="Skupina 5"/>
          <p:cNvGrpSpPr/>
          <p:nvPr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446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>
          <a:xfrm>
            <a:off x="1286880" y="6362700"/>
            <a:ext cx="1837320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1EE1AC05-72BC-4162-BB3D-766863AD6F04}" type="datetime1">
              <a:rPr lang="sl-SI" smtClean="0"/>
              <a:t>21. 03. 2023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r>
              <a:rPr lang="sl-SI"/>
              <a:t>Zdenka Skrt, april 2019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6BA774EA-E320-48ED-9829-924EBC8F3536}" type="slidenum">
              <a:rPr lang="sl-SI" smtClean="0"/>
              <a:t>‹#›</a:t>
            </a:fld>
            <a:endParaRPr lang="sl-SI"/>
          </a:p>
        </p:txBody>
      </p:sp>
      <p:grpSp>
        <p:nvGrpSpPr>
          <p:cNvPr id="5" name="Skupina 4"/>
          <p:cNvGrpSpPr/>
          <p:nvPr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923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8493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488492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488492" y="6356350"/>
            <a:ext cx="1635708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1E559D70-FB3B-4512-9159-17770FC168D4}" type="datetime1">
              <a:rPr lang="sl-SI" smtClean="0"/>
              <a:t>21. 03. 2023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95600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r>
              <a:rPr lang="sl-SI"/>
              <a:t>Zdenka Skrt, april 2019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6BA774EA-E320-48ED-9829-924EBC8F3536}" type="slidenum">
              <a:rPr lang="sl-SI" smtClean="0"/>
              <a:t>‹#›</a:t>
            </a:fld>
            <a:endParaRPr lang="sl-SI"/>
          </a:p>
        </p:txBody>
      </p:sp>
      <p:grpSp>
        <p:nvGrpSpPr>
          <p:cNvPr id="8" name="Skupina 7"/>
          <p:cNvGrpSpPr/>
          <p:nvPr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14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99792" y="4810059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699792" y="67204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699792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403648" y="6356350"/>
            <a:ext cx="1720552" cy="365125"/>
          </a:xfrm>
        </p:spPr>
        <p:txBody>
          <a:bodyPr/>
          <a:lstStyle/>
          <a:p>
            <a:fld id="{EA9544FC-1C74-4C2D-93BD-9D3388CC6806}" type="datetime1">
              <a:rPr lang="sl-SI" smtClean="0"/>
              <a:t>21. 03. 2023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april 2019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74EA-E320-48ED-9829-924EBC8F3536}" type="slidenum">
              <a:rPr lang="sl-SI" smtClean="0"/>
              <a:t>‹#›</a:t>
            </a:fld>
            <a:endParaRPr lang="sl-SI"/>
          </a:p>
        </p:txBody>
      </p:sp>
      <p:grpSp>
        <p:nvGrpSpPr>
          <p:cNvPr id="8" name="Skupina 7"/>
          <p:cNvGrpSpPr/>
          <p:nvPr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134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403646" y="274638"/>
            <a:ext cx="72831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403646" y="1600200"/>
            <a:ext cx="728315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403647" y="6356350"/>
            <a:ext cx="1712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366FF"/>
                </a:solidFill>
              </a:defRPr>
            </a:lvl1pPr>
          </a:lstStyle>
          <a:p>
            <a:fld id="{247901DB-8D19-4DDF-B203-467C652F1472}" type="datetime1">
              <a:rPr lang="sl-SI" smtClean="0"/>
              <a:t>21. 03. 2023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366FF"/>
                </a:solidFill>
              </a:defRPr>
            </a:lvl1pPr>
          </a:lstStyle>
          <a:p>
            <a:r>
              <a:rPr lang="sl-SI"/>
              <a:t>Zdenka Skrt, april 2019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66FF"/>
                </a:solidFill>
              </a:defRPr>
            </a:lvl1pPr>
          </a:lstStyle>
          <a:p>
            <a:fld id="{6BA774EA-E320-48ED-9829-924EBC8F3536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Skupina 6"/>
          <p:cNvGrpSpPr/>
          <p:nvPr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68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novna-sola-idrija.s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NEOBVEZNI IZBIRNI PREDMETI</a:t>
            </a:r>
            <a:br>
              <a:rPr lang="sl-SI" dirty="0"/>
            </a:br>
            <a:r>
              <a:rPr lang="sl-SI" dirty="0"/>
              <a:t>v šolskem letu 2023/24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Predstavitev za starše bodočih četrtošolcev in starše PŠ Godovič (bodoči šestošolci)</a:t>
            </a:r>
          </a:p>
          <a:p>
            <a:r>
              <a:rPr lang="sl-SI" dirty="0"/>
              <a:t>Idrija, 30. 3. 2023</a:t>
            </a:r>
          </a:p>
        </p:txBody>
      </p:sp>
    </p:spTree>
    <p:extLst>
      <p:ext uri="{BB962C8B-B14F-4D97-AF65-F5344CB8AC3E}">
        <p14:creationId xmlns:p14="http://schemas.microsoft.com/office/powerpoint/2010/main" val="142900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Podrobne informacije in predstavitev NIP </a:t>
            </a:r>
            <a:r>
              <a:rPr lang="sl-SI"/>
              <a:t>najdete na </a:t>
            </a:r>
            <a:r>
              <a:rPr lang="sl-SI" dirty="0">
                <a:hlinkClick r:id="rId2"/>
              </a:rPr>
              <a:t>spletni strani šole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>
              <a:hlinkClick r:id="rId2"/>
            </a:endParaRP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https://www.osnovna-sola-idrija.si/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(zavihek O ŠOLI – izbirni predmeti)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345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61E880-A26E-4F0E-A573-71830B876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6C87337D-10F3-4982-89C2-9CF61659D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05" y="1340768"/>
            <a:ext cx="8552190" cy="4608512"/>
          </a:xfrm>
          <a:prstGeom prst="rect">
            <a:avLst/>
          </a:prstGeom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1688DB1-D73F-473C-9AEF-0CDE1799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850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SPLOŠNA POJASNILA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/>
              <a:t>NIP poteka v celotni 2. in 3. triadi in v 1. razredu OŠ.</a:t>
            </a:r>
          </a:p>
          <a:p>
            <a:r>
              <a:rPr lang="sl-SI" dirty="0"/>
              <a:t>Šola lahko v 2. triadi ponudi sledeče NIP: drugi tuj jezik, umetnost, računalništvo, šport, tehnika.</a:t>
            </a:r>
          </a:p>
          <a:p>
            <a:r>
              <a:rPr lang="sl-SI" dirty="0"/>
              <a:t>V drugi triadi samo NIP, v zadnji triadi pa poleg obveznih še neobvezni IP – tuj jezik. </a:t>
            </a:r>
          </a:p>
          <a:p>
            <a:r>
              <a:rPr lang="sl-SI" dirty="0"/>
              <a:t>Učenci imajo možnost izbrati NIP, </a:t>
            </a:r>
            <a:r>
              <a:rPr lang="sl-SI" u="sng" dirty="0"/>
              <a:t>ni pa nujno, da ga izberejo</a:t>
            </a:r>
            <a:r>
              <a:rPr lang="sl-SI" dirty="0"/>
              <a:t>.</a:t>
            </a:r>
          </a:p>
          <a:p>
            <a:r>
              <a:rPr lang="sl-SI" dirty="0"/>
              <a:t>Če se učenec odloči obiskovati pouk NIP, ga mora obiskovati do konca šolskega leta  in bo tudi ocenjen – z izbiro predmet postane ‚</a:t>
            </a:r>
            <a:r>
              <a:rPr lang="sl-SI" b="1" u="sng" dirty="0"/>
              <a:t>obvezen</a:t>
            </a:r>
            <a:r>
              <a:rPr lang="sl-SI" dirty="0"/>
              <a:t>‘.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sz="1800" dirty="0"/>
              <a:t>NIP – neobvezni izbirni predmet</a:t>
            </a:r>
          </a:p>
          <a:p>
            <a:pPr marL="0" indent="0">
              <a:buNone/>
            </a:pPr>
            <a:r>
              <a:rPr lang="sl-SI" sz="1800" dirty="0"/>
              <a:t>IP – izbirni predmet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236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UČNE SKUPINE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Ponujenih je več različnih NIP, na šoli pa se oblikuje toliko skupin, kolikor jih glede na število prijavljenih učencev smemo. </a:t>
            </a:r>
          </a:p>
          <a:p>
            <a:pPr marL="0" indent="0">
              <a:buNone/>
            </a:pPr>
            <a:r>
              <a:rPr lang="sl-SI" sz="2000"/>
              <a:t>      </a:t>
            </a:r>
            <a:endParaRPr lang="sl-SI" sz="2000" dirty="0"/>
          </a:p>
          <a:p>
            <a:r>
              <a:rPr lang="sl-SI" dirty="0"/>
              <a:t>Učne skupine so sestavljene iz učencev posameznega </a:t>
            </a:r>
            <a:r>
              <a:rPr lang="sl-SI" u="sng" dirty="0"/>
              <a:t>obdobja</a:t>
            </a:r>
            <a:r>
              <a:rPr lang="sl-SI" dirty="0"/>
              <a:t> (ne razreda).</a:t>
            </a:r>
          </a:p>
          <a:p>
            <a:r>
              <a:rPr lang="sl-SI" dirty="0"/>
              <a:t>Normativ je 28 učencev v eni učni skupini, pri tehniki in športu 20 učencev.</a:t>
            </a:r>
          </a:p>
          <a:p>
            <a:pPr marL="0" indent="0">
              <a:buNone/>
            </a:pPr>
            <a:r>
              <a:rPr lang="sl-SI" dirty="0"/>
              <a:t>    </a:t>
            </a:r>
            <a:r>
              <a:rPr lang="sl-SI" sz="2200" dirty="0"/>
              <a:t>(Skupina se deli, če je prijavljenih 21 učencev)</a:t>
            </a:r>
            <a:r>
              <a:rPr lang="sl-SI" dirty="0"/>
              <a:t>.</a:t>
            </a:r>
          </a:p>
          <a:p>
            <a:r>
              <a:rPr lang="sl-SI" dirty="0"/>
              <a:t>Učna skupina se oblikuje za najmanj 12 učencev. 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739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ORGANIZACIJA/RAZPOREDITEV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Tuj jezik – 70 ur letno (2 uri tedensko).</a:t>
            </a:r>
          </a:p>
          <a:p>
            <a:r>
              <a:rPr lang="sl-SI" sz="3100" dirty="0"/>
              <a:t>Ostali NIP – 35 ur letno (1 ura tedensko).</a:t>
            </a:r>
          </a:p>
          <a:p>
            <a:r>
              <a:rPr lang="sl-SI" dirty="0"/>
              <a:t>Na urniku 6. ali 7. učno uro. (To je razširjen program OŠ.)</a:t>
            </a:r>
          </a:p>
          <a:p>
            <a:r>
              <a:rPr lang="sl-SI" dirty="0"/>
              <a:t>Organizirano je varstvo pred NIP, če ima učenec NIP 7. uro in je 6. uro prost.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0894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UČENEC IZBIRA?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/>
              <a:t>V prihodnjem šolskem letu bodo na izbiro:</a:t>
            </a:r>
          </a:p>
          <a:p>
            <a:r>
              <a:rPr lang="sl-SI" sz="2800" dirty="0"/>
              <a:t>Šport (1 ura/teden)</a:t>
            </a:r>
          </a:p>
          <a:p>
            <a:r>
              <a:rPr lang="sl-SI" sz="2800" dirty="0"/>
              <a:t>Umetnost (1 ura/teden)</a:t>
            </a:r>
          </a:p>
          <a:p>
            <a:r>
              <a:rPr lang="sl-SI" sz="2800" dirty="0"/>
              <a:t>Tehnika (1 ura/teden)</a:t>
            </a:r>
          </a:p>
          <a:p>
            <a:r>
              <a:rPr lang="sl-SI" sz="2800" dirty="0"/>
              <a:t>Računalništvo (1 ura/teden)</a:t>
            </a:r>
          </a:p>
          <a:p>
            <a:r>
              <a:rPr lang="sl-SI" sz="2800" dirty="0"/>
              <a:t>Tuj jezik – italijanščina (2 uri/teden)</a:t>
            </a:r>
          </a:p>
          <a:p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Tuj jezik – nemščina (2 uri/teden)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Učenec lahko izbere največ 2 uri tedensko (tuj jezik), 1 uro (ostali NIP), lahko nobene. Učenec lahko torej </a:t>
            </a:r>
            <a:r>
              <a:rPr lang="sl-SI" u="sng" dirty="0"/>
              <a:t>izbere le en NIP.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209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PRIJAVA K NIP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Spletna prijava z geslom, ki ga bodo učenci (starši) dobili v šoli.</a:t>
            </a:r>
          </a:p>
          <a:p>
            <a:r>
              <a:rPr lang="sl-SI" dirty="0"/>
              <a:t>Skupna odločitev otroka in staršev.</a:t>
            </a:r>
          </a:p>
          <a:p>
            <a:r>
              <a:rPr lang="sl-SI" dirty="0"/>
              <a:t>Spletna prijava bo mogoča do </a:t>
            </a:r>
            <a:r>
              <a:rPr lang="sl-SI" dirty="0">
                <a:solidFill>
                  <a:srgbClr val="FF0000"/>
                </a:solidFill>
              </a:rPr>
              <a:t>21. 4. 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618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POTEK POUKA, OCENJEVANJE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NIP bo na urniku po končanem rednem pouku.</a:t>
            </a:r>
          </a:p>
          <a:p>
            <a:r>
              <a:rPr lang="sl-SI" dirty="0"/>
              <a:t>NIP so pri ocenjevanju izenačeni z obveznimi IP – znanje se ocenjuje s številčnimi ocenami od 1 do 5, zaključna ocena se vpiše v spričevalo.</a:t>
            </a:r>
          </a:p>
          <a:p>
            <a:r>
              <a:rPr lang="sl-SI" dirty="0"/>
              <a:t>Učenec napreduje v naslednji razred, če ima vse predmete, torej tudi NIP, ocenjene s pozitivno oceno.</a:t>
            </a:r>
          </a:p>
          <a:p>
            <a:r>
              <a:rPr lang="sl-SI" dirty="0"/>
              <a:t>Odsotnost učenca se opraviči.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843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MENJAVA NIP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/>
              <a:t>Mogoče v septembru; pod določenimi pogoji.</a:t>
            </a:r>
          </a:p>
          <a:p>
            <a:r>
              <a:rPr lang="sl-SI" dirty="0"/>
              <a:t>Znotraj normativov, predpisanega števila učnih skupin, do dopolnitve skupine.</a:t>
            </a:r>
          </a:p>
          <a:p>
            <a:r>
              <a:rPr lang="sl-SI" dirty="0"/>
              <a:t>Vsako leto lahko učenec zamenja NIP, lahko pa svoje znanje nadgrajuje in poglablja vsa 3 leta znotraj istega NIP.</a:t>
            </a:r>
          </a:p>
          <a:p>
            <a:r>
              <a:rPr lang="sl-SI" dirty="0"/>
              <a:t>Lahko se tudi v naslednjih letih odloči, da ne bo obiskoval NIP.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283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POSTOPEK IZBIRE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marec 2023: 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seznanitev učencev in staršev</a:t>
            </a:r>
          </a:p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21. april 2023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: zadnji dan za oddajo spletne prijavnice</a:t>
            </a:r>
          </a:p>
          <a:p>
            <a:r>
              <a:rPr lang="sl-SI" b="1" dirty="0"/>
              <a:t>maj 2023</a:t>
            </a:r>
            <a:r>
              <a:rPr lang="sl-SI" dirty="0"/>
              <a:t>: oblikovanje skupin, razvrstitve učencev po skupinah, usklajevanje</a:t>
            </a:r>
          </a:p>
          <a:p>
            <a:r>
              <a:rPr lang="sl-SI" b="1" dirty="0"/>
              <a:t>junij 2023</a:t>
            </a:r>
            <a:r>
              <a:rPr lang="sl-SI" dirty="0"/>
              <a:t>: obvestilo otrokom in staršem o razvrstitvi v skupine </a:t>
            </a:r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1780241"/>
      </p:ext>
    </p:extLst>
  </p:cSld>
  <p:clrMapOvr>
    <a:masterClrMapping/>
  </p:clrMapOvr>
</p:sld>
</file>

<file path=ppt/theme/theme1.xml><?xml version="1.0" encoding="utf-8"?>
<a:theme xmlns:a="http://schemas.openxmlformats.org/drawingml/2006/main" name="OŠRumen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040FFC5BA05B4CA1FE932FC5554031" ma:contentTypeVersion="13" ma:contentTypeDescription="Ustvari nov dokument." ma:contentTypeScope="" ma:versionID="b7cf56ae16b60bcc8dbb602eb4bcf6e3">
  <xsd:schema xmlns:xsd="http://www.w3.org/2001/XMLSchema" xmlns:xs="http://www.w3.org/2001/XMLSchema" xmlns:p="http://schemas.microsoft.com/office/2006/metadata/properties" xmlns:ns3="d22c1bb7-9e53-4224-8a9a-011f8d65c872" xmlns:ns4="5cd12b5d-cfe2-45e0-b0a1-ea4d4053596e" targetNamespace="http://schemas.microsoft.com/office/2006/metadata/properties" ma:root="true" ma:fieldsID="57a23f842e12c532607215dd40eaac64" ns3:_="" ns4:_="">
    <xsd:import namespace="d22c1bb7-9e53-4224-8a9a-011f8d65c872"/>
    <xsd:import namespace="5cd12b5d-cfe2-45e0-b0a1-ea4d405359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c1bb7-9e53-4224-8a9a-011f8d65c8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2b5d-cfe2-45e0-b0a1-ea4d405359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4C9F65-4A1D-4479-A5CC-1B9D96B2CB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C61589-7CFF-4CF8-8D0D-C52FF5448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2c1bb7-9e53-4224-8a9a-011f8d65c872"/>
    <ds:schemaRef ds:uri="5cd12b5d-cfe2-45e0-b0a1-ea4d405359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774814-E7B4-4F9A-B123-27F9AF21DF67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d22c1bb7-9e53-4224-8a9a-011f8d65c872"/>
    <ds:schemaRef ds:uri="http://purl.org/dc/elements/1.1/"/>
    <ds:schemaRef ds:uri="5cd12b5d-cfe2-45e0-b0a1-ea4d4053596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OŠRumena</Template>
  <TotalTime>763</TotalTime>
  <Words>589</Words>
  <Application>Microsoft Office PowerPoint</Application>
  <PresentationFormat>Diaprojekcija na zaslonu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</vt:lpstr>
      <vt:lpstr>OŠRumena</vt:lpstr>
      <vt:lpstr>NEOBVEZNI IZBIRNI PREDMETI v šolskem letu 2023/24</vt:lpstr>
      <vt:lpstr>SPLOŠNA POJASNILA</vt:lpstr>
      <vt:lpstr>UČNE SKUPINE</vt:lpstr>
      <vt:lpstr>ORGANIZACIJA/RAZPOREDITEV</vt:lpstr>
      <vt:lpstr>KAJ UČENEC IZBIRA?</vt:lpstr>
      <vt:lpstr>PRIJAVA K NIP</vt:lpstr>
      <vt:lpstr>POTEK POUKA, OCENJEVANJE</vt:lpstr>
      <vt:lpstr>MENJAVA NIP</vt:lpstr>
      <vt:lpstr>POSTOPEK IZBIRE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NEOBVEZNI IZBIRNI PREDMETI v šolskem letu 2015/16</dc:title>
  <dc:creator>Zdenka</dc:creator>
  <cp:lastModifiedBy>klavdijap@osnovna-sola-idrija.si</cp:lastModifiedBy>
  <cp:revision>55</cp:revision>
  <dcterms:created xsi:type="dcterms:W3CDTF">2015-05-11T07:11:23Z</dcterms:created>
  <dcterms:modified xsi:type="dcterms:W3CDTF">2023-03-21T07:06:58Z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0x01010059040FFC5BA05B4CA1FE932FC5554031</vt:lpwstr>
  </property>
</Properties>
</file>