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9" r:id="rId6"/>
    <p:sldId id="261" r:id="rId7"/>
    <p:sldId id="271" r:id="rId8"/>
    <p:sldId id="262" r:id="rId9"/>
    <p:sldId id="27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81be4eea-705a-4c72-be6c-2b6131bdc6c4" providerId="ADAL" clId="{A33F07A8-279F-4678-A531-486DC770D1CE}"/>
  </pc:docChgLst>
  <pc:docChgLst>
    <pc:chgData name=" " userId="81be4eea-705a-4c72-be6c-2b6131bdc6c4" providerId="ADAL" clId="{656A6D5F-671A-42B1-8931-412848132089}"/>
  </pc:docChgLst>
  <pc:docChgLst>
    <pc:chgData name="Klavdija Pavšič Bajc" userId="81be4eea-705a-4c72-be6c-2b6131bdc6c4" providerId="ADAL" clId="{CF816E4F-FF9D-41EC-A6E3-1CAD49B4F4C2}"/>
    <pc:docChg chg="modSld">
      <pc:chgData name="Klavdija Pavšič Bajc" userId="81be4eea-705a-4c72-be6c-2b6131bdc6c4" providerId="ADAL" clId="{CF816E4F-FF9D-41EC-A6E3-1CAD49B4F4C2}" dt="2023-03-24T06:13:15.052" v="16" actId="207"/>
      <pc:docMkLst>
        <pc:docMk/>
      </pc:docMkLst>
      <pc:sldChg chg="modSp">
        <pc:chgData name="Klavdija Pavšič Bajc" userId="81be4eea-705a-4c72-be6c-2b6131bdc6c4" providerId="ADAL" clId="{CF816E4F-FF9D-41EC-A6E3-1CAD49B4F4C2}" dt="2023-03-24T06:13:15.052" v="16" actId="207"/>
        <pc:sldMkLst>
          <pc:docMk/>
          <pc:sldMk cId="2589320734" sldId="261"/>
        </pc:sldMkLst>
        <pc:spChg chg="mod">
          <ac:chgData name="Klavdija Pavšič Bajc" userId="81be4eea-705a-4c72-be6c-2b6131bdc6c4" providerId="ADAL" clId="{CF816E4F-FF9D-41EC-A6E3-1CAD49B4F4C2}" dt="2023-03-24T06:13:15.052" v="16" actId="207"/>
          <ac:spMkLst>
            <pc:docMk/>
            <pc:sldMk cId="2589320734" sldId="261"/>
            <ac:spMk id="3" creationId="{F5FC1CC2-3B24-44EE-9F80-311F2D7C237B}"/>
          </ac:spMkLst>
        </pc:spChg>
      </pc:sldChg>
    </pc:docChg>
  </pc:docChgLst>
  <pc:docChgLst>
    <pc:chgData name="klavdijap@osnovna-sola-idrija.si" userId="81be4eea-705a-4c72-be6c-2b6131bdc6c4" providerId="ADAL" clId="{6920CA1D-4792-41C3-A474-C33FE988B21A}"/>
    <pc:docChg chg="modSld">
      <pc:chgData name="klavdijap@osnovna-sola-idrija.si" userId="81be4eea-705a-4c72-be6c-2b6131bdc6c4" providerId="ADAL" clId="{6920CA1D-4792-41C3-A474-C33FE988B21A}" dt="2023-03-21T12:24:01.638" v="7" actId="20577"/>
      <pc:docMkLst>
        <pc:docMk/>
      </pc:docMkLst>
      <pc:sldChg chg="modSp mod">
        <pc:chgData name="klavdijap@osnovna-sola-idrija.si" userId="81be4eea-705a-4c72-be6c-2b6131bdc6c4" providerId="ADAL" clId="{6920CA1D-4792-41C3-A474-C33FE988B21A}" dt="2023-03-21T12:23:22.563" v="5" actId="20577"/>
        <pc:sldMkLst>
          <pc:docMk/>
          <pc:sldMk cId="1347379077" sldId="257"/>
        </pc:sldMkLst>
        <pc:spChg chg="mod">
          <ac:chgData name="klavdijap@osnovna-sola-idrija.si" userId="81be4eea-705a-4c72-be6c-2b6131bdc6c4" providerId="ADAL" clId="{6920CA1D-4792-41C3-A474-C33FE988B21A}" dt="2023-03-21T12:23:22.563" v="5" actId="20577"/>
          <ac:spMkLst>
            <pc:docMk/>
            <pc:sldMk cId="1347379077" sldId="257"/>
            <ac:spMk id="2" creationId="{01188DF7-B5CE-4450-BEA5-5CD47EA842F3}"/>
          </ac:spMkLst>
        </pc:spChg>
        <pc:spChg chg="mod">
          <ac:chgData name="klavdijap@osnovna-sola-idrija.si" userId="81be4eea-705a-4c72-be6c-2b6131bdc6c4" providerId="ADAL" clId="{6920CA1D-4792-41C3-A474-C33FE988B21A}" dt="2023-03-21T12:23:16.398" v="2" actId="20577"/>
          <ac:spMkLst>
            <pc:docMk/>
            <pc:sldMk cId="1347379077" sldId="257"/>
            <ac:spMk id="3" creationId="{D63CC87E-6804-416A-97E6-187EC7599234}"/>
          </ac:spMkLst>
        </pc:spChg>
      </pc:sldChg>
      <pc:sldChg chg="modSp mod">
        <pc:chgData name="klavdijap@osnovna-sola-idrija.si" userId="81be4eea-705a-4c72-be6c-2b6131bdc6c4" providerId="ADAL" clId="{6920CA1D-4792-41C3-A474-C33FE988B21A}" dt="2023-03-21T12:24:01.638" v="7" actId="20577"/>
        <pc:sldMkLst>
          <pc:docMk/>
          <pc:sldMk cId="476328258" sldId="267"/>
        </pc:sldMkLst>
        <pc:spChg chg="mod">
          <ac:chgData name="klavdijap@osnovna-sola-idrija.si" userId="81be4eea-705a-4c72-be6c-2b6131bdc6c4" providerId="ADAL" clId="{6920CA1D-4792-41C3-A474-C33FE988B21A}" dt="2023-03-21T12:24:01.638" v="7" actId="20577"/>
          <ac:spMkLst>
            <pc:docMk/>
            <pc:sldMk cId="476328258" sldId="267"/>
            <ac:spMk id="3" creationId="{6BE41297-5AD8-4211-8EC2-769D678113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2F4E0C59-497E-438C-89B6-45E03E1D9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Zdenka Skrt, pomočnica ravnateljice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90D272B-2375-4995-A713-89E0E458A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F285-A42E-422B-955F-9E783CC28398}" type="datetimeFigureOut">
              <a:rPr lang="sl-SI" smtClean="0"/>
              <a:t>24. 03. 2023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5C55DB3-27E6-4FB8-8645-8F187BCE32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4285896-E7CA-4CAF-BDE6-EC4E2798FC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238D-4927-44CF-A7BC-7F77FD6639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1173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Zdenka Skrt, pomočnica ravnateljice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CE726-A976-4840-A82B-EFFC3BD1E016}" type="datetimeFigureOut">
              <a:rPr lang="sl-SI" smtClean="0"/>
              <a:t>24. 03. 2023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6A0-93D5-46C3-BED6-C9525D1006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63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819595" cy="550912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911424" y="5528736"/>
            <a:ext cx="2844800" cy="365125"/>
          </a:xfrm>
        </p:spPr>
        <p:txBody>
          <a:bodyPr/>
          <a:lstStyle/>
          <a:p>
            <a:fld id="{C19E503F-CC3D-4071-9843-329BC8063780}" type="datetime1">
              <a:rPr lang="sl-SI" smtClean="0"/>
              <a:t>24. 03. 2023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271797" y="5549902"/>
            <a:ext cx="3860800" cy="365125"/>
          </a:xfrm>
        </p:spPr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432800" y="5554136"/>
            <a:ext cx="2844800" cy="365125"/>
          </a:xfrm>
        </p:spPr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04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1255-0538-46D4-942E-CECC60AEEEBD}" type="datetime1">
              <a:rPr lang="sl-SI" smtClean="0"/>
              <a:t>24. 03. 2023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2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92B5-F328-4159-83A2-81FF8384C4E3}" type="datetime1">
              <a:rPr lang="sl-SI" smtClean="0"/>
              <a:t>24. 03. 2023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824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23392" y="5085185"/>
            <a:ext cx="2844800" cy="365125"/>
          </a:xfrm>
        </p:spPr>
        <p:txBody>
          <a:bodyPr/>
          <a:lstStyle/>
          <a:p>
            <a:fld id="{0C0C6080-2388-4B4F-8F81-84CA989F6E51}" type="datetime1">
              <a:rPr lang="sl-SI" smtClean="0"/>
              <a:t>24. 03. 2023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271797" y="5085185"/>
            <a:ext cx="3860800" cy="365125"/>
          </a:xfrm>
        </p:spPr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88288" y="5085185"/>
            <a:ext cx="2844800" cy="365125"/>
          </a:xfrm>
        </p:spPr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36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7435" y="378904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07435" y="227687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1007435" y="5301209"/>
            <a:ext cx="2844800" cy="365125"/>
          </a:xfrm>
        </p:spPr>
        <p:txBody>
          <a:bodyPr/>
          <a:lstStyle/>
          <a:p>
            <a:fld id="{159F034F-6DC5-4C57-AA6B-AC579F6F70A5}" type="datetime1">
              <a:rPr lang="sl-SI" smtClean="0"/>
              <a:t>24. 03. 2023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271797" y="5229201"/>
            <a:ext cx="3860800" cy="365125"/>
          </a:xfrm>
        </p:spPr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88288" y="5301209"/>
            <a:ext cx="2844800" cy="365125"/>
          </a:xfrm>
        </p:spPr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103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C957-2025-412C-B1F8-9AD89FDD5A61}" type="datetime1">
              <a:rPr lang="sl-SI" smtClean="0"/>
              <a:t>24. 03. 2023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808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C8BF-0334-454A-B21F-0740C2BB7E37}" type="datetime1">
              <a:rPr lang="sl-SI" smtClean="0"/>
              <a:t>24. 03. 2023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Skupina 9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12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DA6-FD31-4A03-8773-6CB85400B5C6}" type="datetime1">
              <a:rPr lang="sl-SI" smtClean="0"/>
              <a:t>24. 03. 2023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6" name="Skupina 5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97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A21-C7CF-4607-8798-2314006C169E}" type="datetime1">
              <a:rPr lang="sl-SI" smtClean="0"/>
              <a:t>24. 03. 2023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5" name="Skupina 4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4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80E1-6F17-4A1C-A19A-AE073BAA5FFB}" type="datetime1">
              <a:rPr lang="sl-SI" smtClean="0"/>
              <a:t>24. 03. 2023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Skupina 7"/>
          <p:cNvGrpSpPr/>
          <p:nvPr/>
        </p:nvGrpSpPr>
        <p:grpSpPr>
          <a:xfrm>
            <a:off x="0" y="5915026"/>
            <a:ext cx="12192000" cy="942974"/>
            <a:chOff x="0" y="5915025"/>
            <a:chExt cx="9144000" cy="94297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6" b="16467"/>
            <a:stretch/>
          </p:blipFill>
          <p:spPr bwMode="auto">
            <a:xfrm>
              <a:off x="0" y="5915025"/>
              <a:ext cx="9144000" cy="94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074043"/>
              <a:ext cx="968896" cy="62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97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AA7B-4B13-4F0D-A072-93D29B1E18F8}" type="datetime1">
              <a:rPr lang="sl-SI" smtClean="0"/>
              <a:t>24. 03. 2023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Zdenka Skrt, pomočnica ravnateljice OŠ Idrija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9C083-BE5F-4B5F-BBC7-38F8A9F1F948}" type="datetime1">
              <a:rPr lang="sl-SI" smtClean="0"/>
              <a:t>24. 03. 2023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Zdenka Skrt, pomočnica ravnateljice OŠ Idrija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78BE-9916-49BF-8DC5-C0ACF33A9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78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opolis.s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188DF7-B5CE-4450-BEA5-5CD47EA84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NAVODILA ZA PRIJAVO UČENCEV NA NEOBVEZNE IZBIRNE PREDMETE  ZA ŠOLSKO LETO 2023/24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3CC87E-6804-416A-97E6-187EC7599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Prijava je mogoča do 21. 4. 2023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A7E3F90-07C3-400C-BCBA-A69247FA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737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8976D-92B6-4621-9A52-302C5425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E41297-5AD8-4211-8EC2-769D67811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5868"/>
            <a:ext cx="4843272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Možnost prijave na želene neobvezne izbirne predmete je do </a:t>
            </a:r>
            <a:r>
              <a:rPr lang="sl-SI" dirty="0">
                <a:solidFill>
                  <a:srgbClr val="FF0000"/>
                </a:solidFill>
              </a:rPr>
              <a:t>21. 4. 2023. </a:t>
            </a:r>
            <a:r>
              <a:rPr lang="sl-SI" dirty="0">
                <a:solidFill>
                  <a:srgbClr val="0070C0"/>
                </a:solidFill>
              </a:rPr>
              <a:t>Po tem datumu se prijavnica zapre.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Tukaj so navedeni izbirni predmeti, ki jih je učenec obiskoval prejšnja leta. 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9C64E27A-D4A1-4403-A7CB-489AE27938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24000"/>
            <a:ext cx="5384800" cy="4041913"/>
          </a:xfrm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062FE6E0-A54D-4DEE-8FE6-04430A76DE88}"/>
              </a:ext>
            </a:extLst>
          </p:cNvPr>
          <p:cNvCxnSpPr/>
          <p:nvPr/>
        </p:nvCxnSpPr>
        <p:spPr>
          <a:xfrm flipV="1">
            <a:off x="4094922" y="2332383"/>
            <a:ext cx="5989982" cy="993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9FD1FB72-2841-4FD1-BE3D-95EB5C9C98E6}"/>
              </a:ext>
            </a:extLst>
          </p:cNvPr>
          <p:cNvCxnSpPr/>
          <p:nvPr/>
        </p:nvCxnSpPr>
        <p:spPr>
          <a:xfrm flipV="1">
            <a:off x="4638261" y="3790122"/>
            <a:ext cx="5936974" cy="1243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značba mesta noge 14">
            <a:extLst>
              <a:ext uri="{FF2B5EF4-FFF2-40B4-BE49-F238E27FC236}">
                <a16:creationId xmlns:a16="http://schemas.microsoft.com/office/drawing/2014/main" id="{5F7BDD57-E0D5-4C2A-8D3A-C3628184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632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96304-0359-410C-9586-F0483EAC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0695A0-3A13-4618-AED9-0C15CD4EB8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Učenec je izbral NIP tehnika. </a:t>
            </a:r>
          </a:p>
          <a:p>
            <a:pPr marL="0" indent="0">
              <a:buNone/>
            </a:pPr>
            <a:r>
              <a:rPr lang="sl-SI" dirty="0"/>
              <a:t>Učenec lahko izbere le en neobvezni izbirni predmet.</a:t>
            </a:r>
          </a:p>
          <a:p>
            <a:pPr marL="0" indent="0">
              <a:buNone/>
            </a:pPr>
            <a:r>
              <a:rPr lang="sl-SI" dirty="0"/>
              <a:t>Ni izbral rezervnega neobveznega izbirnega predmeta. 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0A6EC3C-2E2F-491C-9A88-0EABB3821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00201"/>
            <a:ext cx="5384800" cy="4098233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3CC7BAD2-1EA6-4BB4-943A-0F751AD1366C}"/>
              </a:ext>
            </a:extLst>
          </p:cNvPr>
          <p:cNvCxnSpPr/>
          <p:nvPr/>
        </p:nvCxnSpPr>
        <p:spPr>
          <a:xfrm>
            <a:off x="5035826" y="1868557"/>
            <a:ext cx="3260035" cy="98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značba mesta noge 8">
            <a:extLst>
              <a:ext uri="{FF2B5EF4-FFF2-40B4-BE49-F238E27FC236}">
                <a16:creationId xmlns:a16="http://schemas.microsoft.com/office/drawing/2014/main" id="{7189DD84-9F0A-46E4-B8D6-7DD668E4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991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BDFD64-D9A0-4470-AE4C-47BE4378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76A097-46F0-4C4D-9CA4-86ED0D28D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Učenec je izbral NIP računalništvo.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 primeru, da se izbrani NIP ne bo izvajal, je učenec izbral še NIP tehnika.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5626674-7175-4100-B888-1E3F4A1DF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00201"/>
            <a:ext cx="5384800" cy="3886199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BED8052A-D1A9-49B3-8A5E-5AA54677748E}"/>
              </a:ext>
            </a:extLst>
          </p:cNvPr>
          <p:cNvCxnSpPr/>
          <p:nvPr/>
        </p:nvCxnSpPr>
        <p:spPr>
          <a:xfrm>
            <a:off x="5446643" y="2027583"/>
            <a:ext cx="3392557" cy="1285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561ADF22-A1D6-49C8-A1CE-3F9BB8D3F26A}"/>
              </a:ext>
            </a:extLst>
          </p:cNvPr>
          <p:cNvCxnSpPr/>
          <p:nvPr/>
        </p:nvCxnSpPr>
        <p:spPr>
          <a:xfrm>
            <a:off x="2703443" y="3657600"/>
            <a:ext cx="5791200" cy="132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značba mesta noge 10">
            <a:extLst>
              <a:ext uri="{FF2B5EF4-FFF2-40B4-BE49-F238E27FC236}">
                <a16:creationId xmlns:a16="http://schemas.microsoft.com/office/drawing/2014/main" id="{E9E98C18-61F6-40F8-8DEF-7E46934C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52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E896CB-055C-48C6-8E38-E7C75073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989439-777C-4E26-9D20-84DC5C0605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Učenec je izbral NIP italijanščina. 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r>
              <a:rPr lang="sl-SI"/>
              <a:t>Ni </a:t>
            </a:r>
            <a:r>
              <a:rPr lang="sl-SI" dirty="0"/>
              <a:t>izbral rezervnega izbirnega predmeta.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17E12FF-D01C-4827-B528-D2F6DCD1B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00200"/>
            <a:ext cx="5384800" cy="4031973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23E3B0E-92ED-4373-A88C-E505A9265693}"/>
              </a:ext>
            </a:extLst>
          </p:cNvPr>
          <p:cNvCxnSpPr/>
          <p:nvPr/>
        </p:nvCxnSpPr>
        <p:spPr>
          <a:xfrm>
            <a:off x="4956313" y="2094191"/>
            <a:ext cx="3790122" cy="649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značba mesta noge 8">
            <a:extLst>
              <a:ext uri="{FF2B5EF4-FFF2-40B4-BE49-F238E27FC236}">
                <a16:creationId xmlns:a16="http://schemas.microsoft.com/office/drawing/2014/main" id="{04087102-42E3-4F42-BDB7-E466585E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376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0055E-2815-4241-87ED-8D34A172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rgbClr val="0070C0"/>
                </a:solidFill>
              </a:rPr>
              <a:t>1. KORAK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482803-D09F-4F20-926A-A85089E302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Vstopili ste na spletno stran 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  <a:hlinkClick r:id="rId2"/>
              </a:rPr>
              <a:t>www.lopolis.si</a:t>
            </a: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5B964A2-BFBE-4ADD-A283-5212875C7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3579" y="1325563"/>
            <a:ext cx="6629400" cy="4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45898-B5CC-4B77-8736-1084CE14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rgbClr val="0070C0"/>
                </a:solidFill>
              </a:rPr>
              <a:t>2. KORAK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FC1CC2-3B24-44EE-9F80-311F2D7C2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7638"/>
            <a:ext cx="4977384" cy="4759325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Vpišete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uporabniško ime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geslo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(Oboje je zapisano na listu za izbirne predmete.)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Gesla shranite!!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7F92096-B2D7-4873-88FE-48AD3B96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42BCD504-9991-4B79-8BCF-8B98ADBEA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390" y="1572963"/>
            <a:ext cx="5384800" cy="452596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AD23968C-8F4C-4F9C-9CCE-8D50BEC16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7" y="1245721"/>
            <a:ext cx="4137376" cy="5511145"/>
          </a:xfrm>
          <a:prstGeom prst="rect">
            <a:avLst/>
          </a:prstGeom>
        </p:spPr>
      </p:pic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FCF83708-3EC0-40AF-89BF-BECF60686308}"/>
              </a:ext>
            </a:extLst>
          </p:cNvPr>
          <p:cNvCxnSpPr/>
          <p:nvPr/>
        </p:nvCxnSpPr>
        <p:spPr>
          <a:xfrm>
            <a:off x="3465095" y="2249905"/>
            <a:ext cx="4066673" cy="48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AA713D90-57BB-4B7F-8784-F97CD1083958}"/>
              </a:ext>
            </a:extLst>
          </p:cNvPr>
          <p:cNvCxnSpPr/>
          <p:nvPr/>
        </p:nvCxnSpPr>
        <p:spPr>
          <a:xfrm flipV="1">
            <a:off x="1816768" y="3152274"/>
            <a:ext cx="5785703" cy="10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2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A36A37-BA21-4DF0-970B-4EB3A1C2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0025A2-5330-4007-AA41-BCE02DB939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B73E7E6-81D7-4437-849D-999F618D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176D840B-34CC-48CB-9DE2-E851C710C3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57" y="365148"/>
            <a:ext cx="8890861" cy="6127703"/>
          </a:xfrm>
        </p:spPr>
      </p:pic>
    </p:spTree>
    <p:extLst>
      <p:ext uri="{BB962C8B-B14F-4D97-AF65-F5344CB8AC3E}">
        <p14:creationId xmlns:p14="http://schemas.microsoft.com/office/powerpoint/2010/main" val="336116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588D93-3C13-40FC-BEEC-654073A1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rgbClr val="0070C0"/>
                </a:solidFill>
              </a:rPr>
              <a:t>3. KORAK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C32645-8D40-412A-A2E2-FE3F3859CC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Vstopili ste v ‚vaš del‘ </a:t>
            </a:r>
            <a:r>
              <a:rPr lang="sl-SI" dirty="0" err="1">
                <a:solidFill>
                  <a:srgbClr val="0070C0"/>
                </a:solidFill>
              </a:rPr>
              <a:t>Lopolis</a:t>
            </a:r>
            <a:r>
              <a:rPr lang="sl-SI" dirty="0">
                <a:solidFill>
                  <a:srgbClr val="0070C0"/>
                </a:solidFill>
              </a:rPr>
              <a:t> portala.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Del, ki ga vidite, učencu omogoča komunikacijo z učitelji (in obratno). 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Klik na vrstico ‚izbirni predmeti‘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CF5808C-791D-456D-A3F4-39332875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2A52EB0-BD35-40B9-B5A4-5A5E0787D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323473"/>
            <a:ext cx="5819701" cy="3382830"/>
          </a:xfrm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BF2FEB69-8A2A-4DD9-83E8-31B595A84568}"/>
              </a:ext>
            </a:extLst>
          </p:cNvPr>
          <p:cNvCxnSpPr/>
          <p:nvPr/>
        </p:nvCxnSpPr>
        <p:spPr>
          <a:xfrm flipV="1">
            <a:off x="5342021" y="3429000"/>
            <a:ext cx="855581" cy="806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5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EE785-45B3-449B-959D-9E980E04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DED877B-D91E-4291-88D6-0947CB7D6F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8F61109-949E-45C5-9EBB-E43807C4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2165E296-5148-4CC8-8064-C1EF58E67C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02" y="274638"/>
            <a:ext cx="9717437" cy="5648475"/>
          </a:xfrm>
        </p:spPr>
      </p:pic>
    </p:spTree>
    <p:extLst>
      <p:ext uri="{BB962C8B-B14F-4D97-AF65-F5344CB8AC3E}">
        <p14:creationId xmlns:p14="http://schemas.microsoft.com/office/powerpoint/2010/main" val="377512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94F80-D599-443F-A505-F1035F22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rgbClr val="0070C0"/>
                </a:solidFill>
              </a:rPr>
              <a:t>4. KORAK – določitev predmetov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43099D-16A1-46D0-896D-B151075AD9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1. Želen predmet označite s klikom na modro puščico.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2. Rezervni predmet določite s klikom na oranžno puščico. Izbira rezervnega predmeta ni nujna.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5. Ko zapustite stran, se vaša izbira samodejno shrani.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3097B1F3-31A9-49AE-98A6-5CF5AEB89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17638"/>
            <a:ext cx="5384800" cy="4525962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17817E69-6734-4587-8D13-BC268DDA1814}"/>
              </a:ext>
            </a:extLst>
          </p:cNvPr>
          <p:cNvCxnSpPr/>
          <p:nvPr/>
        </p:nvCxnSpPr>
        <p:spPr>
          <a:xfrm>
            <a:off x="3684104" y="2173357"/>
            <a:ext cx="5738192" cy="271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4D22B8C3-D2E9-439A-8D5B-8BE19878CEC8}"/>
              </a:ext>
            </a:extLst>
          </p:cNvPr>
          <p:cNvCxnSpPr/>
          <p:nvPr/>
        </p:nvCxnSpPr>
        <p:spPr>
          <a:xfrm>
            <a:off x="5141843" y="3578087"/>
            <a:ext cx="4479235" cy="781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značba mesta noge 10">
            <a:extLst>
              <a:ext uri="{FF2B5EF4-FFF2-40B4-BE49-F238E27FC236}">
                <a16:creationId xmlns:a16="http://schemas.microsoft.com/office/drawing/2014/main" id="{716CA40E-8E50-4EB9-86D1-A22D7E58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65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82F47-D1BC-41CB-B1CC-187F89D0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rgbClr val="0070C0"/>
                </a:solidFill>
              </a:rPr>
              <a:t>5. KORAK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EBE656-6552-4ADF-B935-DDB2F794FA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Odjava iz portala. </a:t>
            </a:r>
          </a:p>
          <a:p>
            <a:pPr marL="0" indent="0">
              <a:buNone/>
            </a:pPr>
            <a:r>
              <a:rPr lang="sl-SI" dirty="0"/>
              <a:t>Klik na puščico desno zgoraj.</a:t>
            </a:r>
          </a:p>
          <a:p>
            <a:pPr marL="0" indent="0">
              <a:buNone/>
            </a:pPr>
            <a:r>
              <a:rPr lang="sl-SI" dirty="0"/>
              <a:t>Odjavi se.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12501632-8BFB-416F-8C24-2AF3B165E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17638"/>
            <a:ext cx="5384800" cy="3737655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230A323-963B-4924-97DC-C0269242F37B}"/>
              </a:ext>
            </a:extLst>
          </p:cNvPr>
          <p:cNvCxnSpPr>
            <a:cxnSpLocks/>
          </p:cNvCxnSpPr>
          <p:nvPr/>
        </p:nvCxnSpPr>
        <p:spPr>
          <a:xfrm flipV="1">
            <a:off x="5102087" y="1600201"/>
            <a:ext cx="6361043" cy="692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značba mesta noge 9">
            <a:extLst>
              <a:ext uri="{FF2B5EF4-FFF2-40B4-BE49-F238E27FC236}">
                <a16:creationId xmlns:a16="http://schemas.microsoft.com/office/drawing/2014/main" id="{0DF7C867-D32E-41C0-8F83-56D06291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37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92592-6C4F-4CBC-9C07-A3DD7B94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Kaj, če se zmotim?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E52465-C9A7-4B92-A764-2E5385293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204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Vse se da popraviti </a:t>
            </a:r>
            <a:r>
              <a:rPr lang="sl-SI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  <a:sym typeface="Wingdings" panose="05000000000000000000" pitchFamily="2" charset="2"/>
              </a:rPr>
              <a:t>Predmet, ki ste ga pomotoma premaknili med izbrane predmete, lahko odstranite iz seznama s klikom na rdeč križec.  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5245A79E-CD58-4FBA-8ED9-B93ED1F07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17638"/>
            <a:ext cx="5384800" cy="3896484"/>
          </a:xfr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31A5490A-F961-4CCF-9823-D20D9B18EB29}"/>
              </a:ext>
            </a:extLst>
          </p:cNvPr>
          <p:cNvCxnSpPr/>
          <p:nvPr/>
        </p:nvCxnSpPr>
        <p:spPr>
          <a:xfrm flipV="1">
            <a:off x="5618922" y="2491409"/>
            <a:ext cx="3935895" cy="1179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značba mesta noge 11">
            <a:extLst>
              <a:ext uri="{FF2B5EF4-FFF2-40B4-BE49-F238E27FC236}">
                <a16:creationId xmlns:a16="http://schemas.microsoft.com/office/drawing/2014/main" id="{B62DE33A-A3DE-45F3-8D5C-B37F8E6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243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28365742-62F0-48BE-BF72-A65C5101E296}" vid="{05D5319A-118E-4131-A227-2440DD65E80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040FFC5BA05B4CA1FE932FC5554031" ma:contentTypeVersion="13" ma:contentTypeDescription="Ustvari nov dokument." ma:contentTypeScope="" ma:versionID="b7cf56ae16b60bcc8dbb602eb4bcf6e3">
  <xsd:schema xmlns:xsd="http://www.w3.org/2001/XMLSchema" xmlns:xs="http://www.w3.org/2001/XMLSchema" xmlns:p="http://schemas.microsoft.com/office/2006/metadata/properties" xmlns:ns3="d22c1bb7-9e53-4224-8a9a-011f8d65c872" xmlns:ns4="5cd12b5d-cfe2-45e0-b0a1-ea4d4053596e" targetNamespace="http://schemas.microsoft.com/office/2006/metadata/properties" ma:root="true" ma:fieldsID="57a23f842e12c532607215dd40eaac64" ns3:_="" ns4:_="">
    <xsd:import namespace="d22c1bb7-9e53-4224-8a9a-011f8d65c872"/>
    <xsd:import namespace="5cd12b5d-cfe2-45e0-b0a1-ea4d405359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c1bb7-9e53-4224-8a9a-011f8d65c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2b5d-cfe2-45e0-b0a1-ea4d405359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E81839-E115-45D8-BC35-D0C17A0CF2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E1C898-674D-4C68-BAE7-81DE0E607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c1bb7-9e53-4224-8a9a-011f8d65c872"/>
    <ds:schemaRef ds:uri="5cd12b5d-cfe2-45e0-b0a1-ea4d40535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3BA108-829F-4871-A6E6-B9A2672A836B}">
  <ds:schemaRefs>
    <ds:schemaRef ds:uri="http://schemas.microsoft.com/office/2006/metadata/properties"/>
    <ds:schemaRef ds:uri="http://schemas.microsoft.com/office/2006/documentManagement/types"/>
    <ds:schemaRef ds:uri="5cd12b5d-cfe2-45e0-b0a1-ea4d4053596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d22c1bb7-9e53-4224-8a9a-011f8d65c8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114</TotalTime>
  <Words>283</Words>
  <Application>Microsoft Office PowerPoint</Application>
  <PresentationFormat>Širokozaslonsko</PresentationFormat>
  <Paragraphs>45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Tema2</vt:lpstr>
      <vt:lpstr>NAVODILA ZA PRIJAVO UČENCEV NA NEOBVEZNE IZBIRNE PREDMETE  ZA ŠOLSKO LETO 2023/24</vt:lpstr>
      <vt:lpstr>1. KORAK</vt:lpstr>
      <vt:lpstr>2. KORAK</vt:lpstr>
      <vt:lpstr>PowerPointova predstavitev</vt:lpstr>
      <vt:lpstr>3. KORAK</vt:lpstr>
      <vt:lpstr>PowerPointova predstavitev</vt:lpstr>
      <vt:lpstr>4. KORAK – določitev predmetov</vt:lpstr>
      <vt:lpstr>5. KORAK</vt:lpstr>
      <vt:lpstr>Kaj, če se zmotim?</vt:lpstr>
      <vt:lpstr>PowerPointova predstavitev</vt:lpstr>
      <vt:lpstr>PRIMER 1</vt:lpstr>
      <vt:lpstr>PRIMER 2</vt:lpstr>
      <vt:lpstr>PRIMER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Zdenka</dc:creator>
  <cp:lastModifiedBy>Klavdija Pavšič Bajc</cp:lastModifiedBy>
  <cp:revision>23</cp:revision>
  <dcterms:created xsi:type="dcterms:W3CDTF">2020-03-31T10:14:36Z</dcterms:created>
  <dcterms:modified xsi:type="dcterms:W3CDTF">2023-03-24T06:13:20Z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0x01010059040FFC5BA05B4CA1FE932FC5554031</vt:lpwstr>
  </property>
</Properties>
</file>